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6" r:id="rId6"/>
    <p:sldId id="259" r:id="rId7"/>
    <p:sldId id="260" r:id="rId8"/>
    <p:sldId id="261" r:id="rId9"/>
    <p:sldId id="267" r:id="rId10"/>
    <p:sldId id="268" r:id="rId11"/>
    <p:sldId id="269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2A3"/>
    <a:srgbClr val="6B64A1"/>
    <a:srgbClr val="33165F"/>
    <a:srgbClr val="006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0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Veldhuijzen van Zanten" userId="bf63f87a-d45f-4eb5-a319-8b3d0d49211a" providerId="ADAL" clId="{A06ACF4E-41D3-4238-AC27-BF5DFFD641D2}"/>
    <pc:docChg chg="delSld">
      <pc:chgData name="Simone Veldhuijzen van Zanten" userId="bf63f87a-d45f-4eb5-a319-8b3d0d49211a" providerId="ADAL" clId="{A06ACF4E-41D3-4238-AC27-BF5DFFD641D2}" dt="2026-06-24T04:24:17.112" v="0" actId="47"/>
      <pc:docMkLst>
        <pc:docMk/>
      </pc:docMkLst>
      <pc:sldChg chg="del">
        <pc:chgData name="Simone Veldhuijzen van Zanten" userId="bf63f87a-d45f-4eb5-a319-8b3d0d49211a" providerId="ADAL" clId="{A06ACF4E-41D3-4238-AC27-BF5DFFD641D2}" dt="2026-06-24T04:24:17.112" v="0" actId="47"/>
        <pc:sldMkLst>
          <pc:docMk/>
          <pc:sldMk cId="1759182556" sldId="258"/>
        </pc:sldMkLst>
      </pc:sldChg>
      <pc:sldChg chg="del">
        <pc:chgData name="Simone Veldhuijzen van Zanten" userId="bf63f87a-d45f-4eb5-a319-8b3d0d49211a" providerId="ADAL" clId="{A06ACF4E-41D3-4238-AC27-BF5DFFD641D2}" dt="2026-06-24T04:24:17.112" v="0" actId="47"/>
        <pc:sldMkLst>
          <pc:docMk/>
          <pc:sldMk cId="3934376541" sldId="263"/>
        </pc:sldMkLst>
      </pc:sldChg>
      <pc:sldChg chg="del">
        <pc:chgData name="Simone Veldhuijzen van Zanten" userId="bf63f87a-d45f-4eb5-a319-8b3d0d49211a" providerId="ADAL" clId="{A06ACF4E-41D3-4238-AC27-BF5DFFD641D2}" dt="2026-06-24T04:24:17.112" v="0" actId="47"/>
        <pc:sldMkLst>
          <pc:docMk/>
          <pc:sldMk cId="3541180938" sldId="264"/>
        </pc:sldMkLst>
      </pc:sldChg>
      <pc:sldChg chg="del">
        <pc:chgData name="Simone Veldhuijzen van Zanten" userId="bf63f87a-d45f-4eb5-a319-8b3d0d49211a" providerId="ADAL" clId="{A06ACF4E-41D3-4238-AC27-BF5DFFD641D2}" dt="2026-06-24T04:24:17.112" v="0" actId="47"/>
        <pc:sldMkLst>
          <pc:docMk/>
          <pc:sldMk cId="2118573873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95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4467D-BCF9-D43F-A0A0-EC567D59D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648"/>
            <a:ext cx="10515600" cy="885773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rgbClr val="3A52A3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D2346-290D-E77D-C1F7-E74DAC7F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789"/>
            <a:ext cx="516636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C13419-5FE6-9FE1-A89B-8759B9A35A2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87440" y="1659658"/>
            <a:ext cx="516636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041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A1870-3DB6-72E8-53B5-B9DA4F28C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648"/>
            <a:ext cx="10515600" cy="885773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rgbClr val="3A52A3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676DC-D682-C70E-D5FC-30243D2A4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789"/>
            <a:ext cx="668020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BD5EEE-8CE3-6CD3-A199-956BA0FB6DA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599680" y="1659659"/>
            <a:ext cx="3754120" cy="1808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26DA11-1EB3-E37C-0DDE-16EE8107969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599680" y="3556000"/>
            <a:ext cx="3754120" cy="1808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861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B807C-031C-E065-AA27-AF2583F2A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648"/>
            <a:ext cx="10515600" cy="885773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BB5D9-36A7-44B0-67D2-BCA30134F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789"/>
            <a:ext cx="1051560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7116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71482-A90C-607D-CA40-A317937FE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648"/>
            <a:ext cx="10515600" cy="885773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E21B4-69FB-3B77-70ED-DF14453BD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789"/>
            <a:ext cx="516636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6AF3FF5-D739-7BA6-60B8-119DE9B524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87440" y="1659658"/>
            <a:ext cx="516636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4124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hree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D5D0-F679-8877-0089-5984F3579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648"/>
            <a:ext cx="10515600" cy="885773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BA5A6-A51F-1C6D-F465-5FADC58FA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789"/>
            <a:ext cx="668020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E0BC498-EA0F-0D4F-928A-4EE35BAD48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599680" y="1659659"/>
            <a:ext cx="3754120" cy="1808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D8A821-7E2A-937B-0743-C0E0A02B8ED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599680" y="3556000"/>
            <a:ext cx="3754120" cy="1808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2082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161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264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384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442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13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512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935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794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930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wo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83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CF44E-FC82-4829-0097-3DED035BC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676400"/>
            <a:ext cx="4810760" cy="2360912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B4334-D43C-DE40-94BE-A50A8EBD7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4114800"/>
            <a:ext cx="4810760" cy="1066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355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6E3C4-F4EA-5C5A-AB4F-A101C6B46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676400"/>
            <a:ext cx="4810760" cy="2360912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96FD7-2B48-CBF6-0B4C-ACE92595D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4114800"/>
            <a:ext cx="4810760" cy="1066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139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919B7-B361-CECC-677C-721B13512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676400"/>
            <a:ext cx="4810760" cy="2360912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61CCB-2EDA-513B-7076-EFBEAEB91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4114800"/>
            <a:ext cx="4810760" cy="1066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219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7D754-1B11-E75B-4ACE-E07E71D6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676400"/>
            <a:ext cx="4810760" cy="2360912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DF16F-2F54-2252-D405-AEB21342D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4114800"/>
            <a:ext cx="4810760" cy="1066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879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7B9C84-77A8-B795-BF68-DF4AC8E7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41" y="3057236"/>
            <a:ext cx="10515600" cy="18657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3A52A3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2EB646C-31B6-16EF-99F6-C172E7297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741" y="5041422"/>
            <a:ext cx="10515600" cy="10490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Univia Pro Regular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1975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A493FCE-F659-ABAD-282C-25DDE1D6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41" y="3057236"/>
            <a:ext cx="10515600" cy="18657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i="0">
                <a:solidFill>
                  <a:schemeClr val="bg2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124C12A-94C9-4DCE-D6C8-8C5D61C37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741" y="5041422"/>
            <a:ext cx="10515600" cy="10490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bg2"/>
                </a:solidFill>
                <a:latin typeface="Univia Pro Regular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5636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DD4C9-DC1A-ABDA-74ED-F9438EC1D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648"/>
            <a:ext cx="10515600" cy="885773"/>
          </a:xfrm>
          <a:prstGeom prst="rect">
            <a:avLst/>
          </a:prstGeom>
        </p:spPr>
        <p:txBody>
          <a:bodyPr anchor="b"/>
          <a:lstStyle>
            <a:lvl1pPr>
              <a:defRPr b="1" i="0">
                <a:solidFill>
                  <a:srgbClr val="3A52A3"/>
                </a:solidFill>
                <a:latin typeface="Univia Pro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EBA61-966C-2190-5F44-516CB5468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789"/>
            <a:ext cx="10515600" cy="37116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Univia Pro Book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67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79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59" r:id="rId3"/>
    <p:sldLayoutId id="2147483663" r:id="rId4"/>
    <p:sldLayoutId id="2147483660" r:id="rId5"/>
    <p:sldLayoutId id="2147483661" r:id="rId6"/>
    <p:sldLayoutId id="2147483649" r:id="rId7"/>
    <p:sldLayoutId id="2147483656" r:id="rId8"/>
    <p:sldLayoutId id="2147483650" r:id="rId9"/>
    <p:sldLayoutId id="2147483652" r:id="rId10"/>
    <p:sldLayoutId id="2147483657" r:id="rId11"/>
    <p:sldLayoutId id="2147483664" r:id="rId12"/>
    <p:sldLayoutId id="2147483658" r:id="rId13"/>
    <p:sldLayoutId id="2147483665" r:id="rId14"/>
    <p:sldLayoutId id="2147483667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6E4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451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E6A5F-BB80-E2E7-915A-9E4687307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F0C42-2127-45D1-B6CD-51503FBAC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68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986C32-5E87-BB31-DB10-9EFD7F02E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27628E-BA72-8D25-01A2-0FA86ACA1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7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F6912-5CDD-6947-440D-2566D75A7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546B44-DB3E-74ED-5A65-0F8FDABAF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C412F-B577-4CAD-6F41-FE660B934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74DD8D-55D0-A4FC-76D7-34ACFD0229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1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75F4C-D563-4CAE-5E3E-F192C3509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1049B0B-3104-E8DB-BFF6-82C2F1592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15F1F8-F9DD-FB82-A3B9-D96E75504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C8D432A-B7F9-860A-5546-C1992200CDC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05C802B-9DBF-34A3-289F-2CD41A32B74A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AC446-AF6C-8880-1D54-30C7474A3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63515-9DFF-CC96-AADB-A15476DE5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7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CF5BB-A0A1-B553-8A1F-CCA16FE9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57536-95B5-0AA2-676B-A239C0930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DA7BB-8665-D41A-FC80-A104D3B21E6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8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1EEFF-088A-18CF-CDC2-14DA53C42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CD841-8544-00B0-0EBD-7D19523D2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59A988-9258-3625-AE81-A19ABADC4E4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BFEC46-3377-1836-0A68-74BA94BD561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32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CD0EE-D282-1EF7-A9DB-BCC0699AC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961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LAR 202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6E4C"/>
      </a:accent1>
      <a:accent2>
        <a:srgbClr val="80B7A6"/>
      </a:accent2>
      <a:accent3>
        <a:srgbClr val="CAE091"/>
      </a:accent3>
      <a:accent4>
        <a:srgbClr val="95C122"/>
      </a:accent4>
      <a:accent5>
        <a:srgbClr val="A3D7A6"/>
      </a:accent5>
      <a:accent6>
        <a:srgbClr val="47AE4C"/>
      </a:accent6>
      <a:hlink>
        <a:srgbClr val="F08821"/>
      </a:hlink>
      <a:folHlink>
        <a:srgbClr val="FEE5B4"/>
      </a:folHlink>
    </a:clrScheme>
    <a:fontScheme name="APLAR 20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78A9C8EDBE20469DF39B886BB6D838" ma:contentTypeVersion="13" ma:contentTypeDescription="Create a new document." ma:contentTypeScope="" ma:versionID="8784c2c92f61b14bcd52c21a4a9929ab">
  <xsd:schema xmlns:xsd="http://www.w3.org/2001/XMLSchema" xmlns:xs="http://www.w3.org/2001/XMLSchema" xmlns:p="http://schemas.microsoft.com/office/2006/metadata/properties" xmlns:ns2="eaa9ebfe-de23-4b14-957d-d0a891dc3ce5" xmlns:ns3="5a3ff1fd-549b-4200-a907-e9f68b2807d6" targetNamespace="http://schemas.microsoft.com/office/2006/metadata/properties" ma:root="true" ma:fieldsID="f6c34af8e75f6d42d392f724e63dee59" ns2:_="" ns3:_="">
    <xsd:import namespace="eaa9ebfe-de23-4b14-957d-d0a891dc3ce5"/>
    <xsd:import namespace="5a3ff1fd-549b-4200-a907-e9f68b2807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a9ebfe-de23-4b14-957d-d0a891dc3c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3ff1fd-549b-4200-a907-e9f68b2807d6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ecfbc62-16aa-4564-bff3-899df3893471}" ma:internalName="TaxCatchAll" ma:showField="CatchAllData" ma:web="5a3ff1fd-549b-4200-a907-e9f68b2807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3ff1fd-549b-4200-a907-e9f68b2807d6" xsi:nil="true"/>
    <lcf76f155ced4ddcb4097134ff3c332f xmlns="eaa9ebfe-de23-4b14-957d-d0a891dc3ce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548759-2CE8-478E-BC80-810E0FBC8B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a9ebfe-de23-4b14-957d-d0a891dc3ce5"/>
    <ds:schemaRef ds:uri="5a3ff1fd-549b-4200-a907-e9f68b2807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886DDA-453E-4AAB-BB9F-75954C838764}">
  <ds:schemaRefs>
    <ds:schemaRef ds:uri="http://schemas.microsoft.com/office/2006/metadata/properties"/>
    <ds:schemaRef ds:uri="http://schemas.microsoft.com/office/infopath/2007/PartnerControls"/>
    <ds:schemaRef ds:uri="65e30f2d-466c-4a41-bdde-c52f5cf19faa"/>
    <ds:schemaRef ds:uri="c4af865c-4d99-46ac-b587-90ee03d09425"/>
    <ds:schemaRef ds:uri="5a3ff1fd-549b-4200-a907-e9f68b2807d6"/>
    <ds:schemaRef ds:uri="eaa9ebfe-de23-4b14-957d-d0a891dc3ce5"/>
  </ds:schemaRefs>
</ds:datastoreItem>
</file>

<file path=customXml/itemProps3.xml><?xml version="1.0" encoding="utf-8"?>
<ds:datastoreItem xmlns:ds="http://schemas.openxmlformats.org/officeDocument/2006/customXml" ds:itemID="{44680532-7CED-44ED-A131-2295ABE34EA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26bb9f-849e-4520-adf3-36adc211bebd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Univia Pro</vt:lpstr>
      <vt:lpstr>Univia Pro Book</vt:lpstr>
      <vt:lpstr>Univia Pro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Simone Veldhuijzen van Zanten</cp:lastModifiedBy>
  <cp:revision>15</cp:revision>
  <dcterms:created xsi:type="dcterms:W3CDTF">2023-01-09T01:43:19Z</dcterms:created>
  <dcterms:modified xsi:type="dcterms:W3CDTF">2026-06-24T04:24:21Z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2023-01-09T01:44:09Z</vt:lpwstr>
  </property>
  <property fmtid="{D5CDD505-2E9C-101B-9397-08002B2CF9AE}" pid="4" name="MSIP_Label_7cbf2ee6-7391-4c03-b07a-3137c8a2243c_Method">
    <vt:lpwstr>Privileged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149dfc3c-c6e0-41a7-ac64-764782b74e5c</vt:lpwstr>
  </property>
  <property fmtid="{D5CDD505-2E9C-101B-9397-08002B2CF9AE}" pid="8" name="MSIP_Label_7cbf2ee6-7391-4c03-b07a-3137c8a2243c_ContentBits">
    <vt:lpwstr>1</vt:lpwstr>
  </property>
  <property fmtid="{D5CDD505-2E9C-101B-9397-08002B2CF9AE}" pid="9" name="Order">
    <vt:lpwstr>132500.000000000</vt:lpwstr>
  </property>
  <property fmtid="{D5CDD505-2E9C-101B-9397-08002B2CF9AE}" pid="10" name="xd_ProgID">
    <vt:lpwstr/>
  </property>
  <property fmtid="{D5CDD505-2E9C-101B-9397-08002B2CF9AE}" pid="11" name="MediaServiceImageTags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  <property fmtid="{D5CDD505-2E9C-101B-9397-08002B2CF9AE}" pid="16" name="xd_Signature">
    <vt:lpwstr/>
  </property>
  <property fmtid="{D5CDD505-2E9C-101B-9397-08002B2CF9AE}" pid="17" name="ContentTypeId">
    <vt:lpwstr>0x0101002F78A9C8EDBE20469DF39B886BB6D838</vt:lpwstr>
  </property>
</Properties>
</file>