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  <p:sldMasterId id="2147483732" r:id="rId5"/>
    <p:sldMasterId id="2147483744" r:id="rId6"/>
    <p:sldMasterId id="2147483660" r:id="rId7"/>
    <p:sldMasterId id="2147483672" r:id="rId8"/>
    <p:sldMasterId id="2147483684" r:id="rId9"/>
    <p:sldMasterId id="2147483696" r:id="rId10"/>
  </p:sldMasterIdLst>
  <p:notesMasterIdLst>
    <p:notesMasterId r:id="rId21"/>
  </p:notesMasterIdLst>
  <p:sldIdLst>
    <p:sldId id="256" r:id="rId11"/>
    <p:sldId id="257" r:id="rId12"/>
    <p:sldId id="258" r:id="rId13"/>
    <p:sldId id="259" r:id="rId14"/>
    <p:sldId id="260" r:id="rId15"/>
    <p:sldId id="263" r:id="rId16"/>
    <p:sldId id="261" r:id="rId17"/>
    <p:sldId id="264" r:id="rId18"/>
    <p:sldId id="262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B6D"/>
    <a:srgbClr val="479ED7"/>
    <a:srgbClr val="3A5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80" d="100"/>
          <a:sy n="180" d="100"/>
        </p:scale>
        <p:origin x="80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Howden" userId="8e62f5bc-8a8d-42e8-8272-fc38b5e63f7a" providerId="ADAL" clId="{7C14DD42-E313-4BC4-A60A-16724124794B}"/>
    <pc:docChg chg="mod modMainMaster">
      <pc:chgData name="Thomas Howden" userId="8e62f5bc-8a8d-42e8-8272-fc38b5e63f7a" providerId="ADAL" clId="{7C14DD42-E313-4BC4-A60A-16724124794B}" dt="2025-08-06T06:00:47.471" v="1" actId="33475"/>
      <pc:docMkLst>
        <pc:docMk/>
      </pc:docMkLst>
      <pc:sldMasterChg chg="addSp mod">
        <pc:chgData name="Thomas Howden" userId="8e62f5bc-8a8d-42e8-8272-fc38b5e63f7a" providerId="ADAL" clId="{7C14DD42-E313-4BC4-A60A-16724124794B}" dt="2025-08-06T06:00:47.471" v="0" actId="33475"/>
        <pc:sldMasterMkLst>
          <pc:docMk/>
          <pc:sldMasterMk cId="2421931770" sldId="2147483660"/>
        </pc:sldMasterMkLst>
        <pc:spChg chg="add">
          <ac:chgData name="Thomas Howden" userId="8e62f5bc-8a8d-42e8-8272-fc38b5e63f7a" providerId="ADAL" clId="{7C14DD42-E313-4BC4-A60A-16724124794B}" dt="2025-08-06T06:00:47.471" v="0" actId="33475"/>
          <ac:spMkLst>
            <pc:docMk/>
            <pc:sldMasterMk cId="2421931770" sldId="2147483660"/>
            <ac:spMk id="5" creationId="{06AB1DCB-F3AF-DF90-C68C-A527C2F3518B}"/>
          </ac:spMkLst>
        </pc:spChg>
      </pc:sldMasterChg>
      <pc:sldMasterChg chg="addSp mod">
        <pc:chgData name="Thomas Howden" userId="8e62f5bc-8a8d-42e8-8272-fc38b5e63f7a" providerId="ADAL" clId="{7C14DD42-E313-4BC4-A60A-16724124794B}" dt="2025-08-06T06:00:47.471" v="0" actId="33475"/>
        <pc:sldMasterMkLst>
          <pc:docMk/>
          <pc:sldMasterMk cId="838501354" sldId="2147483672"/>
        </pc:sldMasterMkLst>
        <pc:spChg chg="add">
          <ac:chgData name="Thomas Howden" userId="8e62f5bc-8a8d-42e8-8272-fc38b5e63f7a" providerId="ADAL" clId="{7C14DD42-E313-4BC4-A60A-16724124794B}" dt="2025-08-06T06:00:47.471" v="0" actId="33475"/>
          <ac:spMkLst>
            <pc:docMk/>
            <pc:sldMasterMk cId="838501354" sldId="2147483672"/>
            <ac:spMk id="5" creationId="{C7F72978-97CE-DE51-DE05-39E792DDE1A1}"/>
          </ac:spMkLst>
        </pc:spChg>
      </pc:sldMasterChg>
      <pc:sldMasterChg chg="addSp mod">
        <pc:chgData name="Thomas Howden" userId="8e62f5bc-8a8d-42e8-8272-fc38b5e63f7a" providerId="ADAL" clId="{7C14DD42-E313-4BC4-A60A-16724124794B}" dt="2025-08-06T06:00:47.471" v="0" actId="33475"/>
        <pc:sldMasterMkLst>
          <pc:docMk/>
          <pc:sldMasterMk cId="3684811593" sldId="2147483684"/>
        </pc:sldMasterMkLst>
        <pc:spChg chg="add">
          <ac:chgData name="Thomas Howden" userId="8e62f5bc-8a8d-42e8-8272-fc38b5e63f7a" providerId="ADAL" clId="{7C14DD42-E313-4BC4-A60A-16724124794B}" dt="2025-08-06T06:00:47.471" v="0" actId="33475"/>
          <ac:spMkLst>
            <pc:docMk/>
            <pc:sldMasterMk cId="3684811593" sldId="2147483684"/>
            <ac:spMk id="5" creationId="{C5B2FF81-0A67-1695-C24C-0240E540DB0E}"/>
          </ac:spMkLst>
        </pc:spChg>
      </pc:sldMasterChg>
      <pc:sldMasterChg chg="addSp mod">
        <pc:chgData name="Thomas Howden" userId="8e62f5bc-8a8d-42e8-8272-fc38b5e63f7a" providerId="ADAL" clId="{7C14DD42-E313-4BC4-A60A-16724124794B}" dt="2025-08-06T06:00:47.471" v="0" actId="33475"/>
        <pc:sldMasterMkLst>
          <pc:docMk/>
          <pc:sldMasterMk cId="607735977" sldId="2147483696"/>
        </pc:sldMasterMkLst>
        <pc:spChg chg="add">
          <ac:chgData name="Thomas Howden" userId="8e62f5bc-8a8d-42e8-8272-fc38b5e63f7a" providerId="ADAL" clId="{7C14DD42-E313-4BC4-A60A-16724124794B}" dt="2025-08-06T06:00:47.471" v="0" actId="33475"/>
          <ac:spMkLst>
            <pc:docMk/>
            <pc:sldMasterMk cId="607735977" sldId="2147483696"/>
            <ac:spMk id="5" creationId="{09B15ABF-4943-75C4-3DFD-C181AD40B035}"/>
          </ac:spMkLst>
        </pc:spChg>
      </pc:sldMasterChg>
      <pc:sldMasterChg chg="addSp mod">
        <pc:chgData name="Thomas Howden" userId="8e62f5bc-8a8d-42e8-8272-fc38b5e63f7a" providerId="ADAL" clId="{7C14DD42-E313-4BC4-A60A-16724124794B}" dt="2025-08-06T06:00:47.471" v="0" actId="33475"/>
        <pc:sldMasterMkLst>
          <pc:docMk/>
          <pc:sldMasterMk cId="3684642077" sldId="2147483720"/>
        </pc:sldMasterMkLst>
        <pc:spChg chg="add">
          <ac:chgData name="Thomas Howden" userId="8e62f5bc-8a8d-42e8-8272-fc38b5e63f7a" providerId="ADAL" clId="{7C14DD42-E313-4BC4-A60A-16724124794B}" dt="2025-08-06T06:00:47.471" v="0" actId="33475"/>
          <ac:spMkLst>
            <pc:docMk/>
            <pc:sldMasterMk cId="3684642077" sldId="2147483720"/>
            <ac:spMk id="5" creationId="{0AEC0E70-385D-AEE1-DD0F-CD23D24B61F8}"/>
          </ac:spMkLst>
        </pc:spChg>
      </pc:sldMasterChg>
      <pc:sldMasterChg chg="addSp mod">
        <pc:chgData name="Thomas Howden" userId="8e62f5bc-8a8d-42e8-8272-fc38b5e63f7a" providerId="ADAL" clId="{7C14DD42-E313-4BC4-A60A-16724124794B}" dt="2025-08-06T06:00:47.471" v="0" actId="33475"/>
        <pc:sldMasterMkLst>
          <pc:docMk/>
          <pc:sldMasterMk cId="1519427601" sldId="2147483732"/>
        </pc:sldMasterMkLst>
        <pc:spChg chg="add">
          <ac:chgData name="Thomas Howden" userId="8e62f5bc-8a8d-42e8-8272-fc38b5e63f7a" providerId="ADAL" clId="{7C14DD42-E313-4BC4-A60A-16724124794B}" dt="2025-08-06T06:00:47.471" v="0" actId="33475"/>
          <ac:spMkLst>
            <pc:docMk/>
            <pc:sldMasterMk cId="1519427601" sldId="2147483732"/>
            <ac:spMk id="5" creationId="{7DC2EB35-F96D-B544-215E-9AF4A41A5A46}"/>
          </ac:spMkLst>
        </pc:spChg>
      </pc:sldMasterChg>
      <pc:sldMasterChg chg="addSp mod">
        <pc:chgData name="Thomas Howden" userId="8e62f5bc-8a8d-42e8-8272-fc38b5e63f7a" providerId="ADAL" clId="{7C14DD42-E313-4BC4-A60A-16724124794B}" dt="2025-08-06T06:00:47.471" v="0" actId="33475"/>
        <pc:sldMasterMkLst>
          <pc:docMk/>
          <pc:sldMasterMk cId="507398817" sldId="2147483744"/>
        </pc:sldMasterMkLst>
        <pc:spChg chg="add">
          <ac:chgData name="Thomas Howden" userId="8e62f5bc-8a8d-42e8-8272-fc38b5e63f7a" providerId="ADAL" clId="{7C14DD42-E313-4BC4-A60A-16724124794B}" dt="2025-08-06T06:00:47.471" v="0" actId="33475"/>
          <ac:spMkLst>
            <pc:docMk/>
            <pc:sldMasterMk cId="507398817" sldId="2147483744"/>
            <ac:spMk id="5" creationId="{3CEBCAFE-62E2-EC55-7385-47B8D7B15A46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0B349-1B13-BA42-9291-1D4790D44E7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B2C38-5545-B04A-81A2-08EFD184E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4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B2C38-5545-B04A-81A2-08EFD184E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4489-0A29-9D5E-6C44-8EAC1BC4A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28F79-081C-2ECD-5AB5-AA59F9E3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5423B-0BEF-8E45-00AE-5AD832E3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88163-DAB9-15D3-C0EE-B94AD433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3BB10-D961-5177-A295-4EAB41DB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9ABC-8AF7-6639-8E3B-C69EC037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E4212-ACF9-6F0B-851B-E1B301A6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0D68-E37F-A9D2-9DE7-703F25DA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8819-31DB-09EC-C4CC-AF2186BD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017E-F532-245A-6CD3-CED5421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50A03-6FED-5459-54DB-9858C18A5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5DE79-120B-A1B3-2EB2-F099A6E6D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AC59E-C8BA-29E6-57F4-1A317795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1CBD3-E892-74D6-F395-C5E62AC4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BBFE8-6307-126C-F52E-9567513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4489-0A29-9D5E-6C44-8EAC1BC4A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28F79-081C-2ECD-5AB5-AA59F9E3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5423B-0BEF-8E45-00AE-5AD832E3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88163-DAB9-15D3-C0EE-B94AD433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3BB10-D961-5177-A295-4EAB41DB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314E-4171-C9A6-2533-C94412D7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81182-5667-6A74-2780-BA9C4EA1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73C3-FACC-238B-EA5C-5B2320D3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DE10-828B-F1B0-51B5-4DACA711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DE110-BE82-1B48-C15D-3F5680FF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9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FBD9-E2D5-DAC6-3821-BF780D75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86E9A-D5A4-B8C3-C1E2-637C6BF20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28A99-1194-32ED-C47A-7BFBC7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8A060-C6BD-07AA-76AA-375B43F8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094-9C87-7440-0129-24C655CE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7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F4E3-8EF3-A4BD-3875-784C979C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6840-DC7F-1BDA-1E00-8D25AD0A8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28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F8E2E-53DD-3232-CEC5-6D68C90D6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28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11AB9-4167-2476-3D6B-1C257A3D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85B0-78DD-846A-F185-AF959DC8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1555-594F-6CC9-36F9-4C6E8BF3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0501-93E5-B5A6-03D1-86FE1666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FBC3-63F3-134A-5E2F-45F7DAE8B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19B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D9B97-4D33-6EDC-669D-BA1800A39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440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939AF-5A64-D50B-EEBB-BACC0E19B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19B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5EAB5-4FA9-8EDB-4736-F8DAA2258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440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DD781-7C6E-B6E4-27EF-674BA392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72814-FD29-93A4-787D-6F737EDC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739C5-C1D8-111E-1215-C138FF92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8143-1309-414F-B67D-05C23E5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B5ACF-2502-A574-5612-30206D98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C9794-9FE3-86DE-1BD4-9149A9A2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B3D4E-45DE-9B44-63A1-35E7F8D0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6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60303-B536-CF88-3A69-10B587C9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CC4CA-C892-45B9-7D4B-6EE2D2E7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0B653-0114-7148-E40B-B3C2A4E2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2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01EB-3B0D-15EE-6F55-0107B5A7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87A8-5DBD-07C4-1C22-C3018779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0362A-3DB4-AAA6-7419-FE147B7DF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35AE4-152C-E3AD-A423-E490B939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C6949-40F4-3A79-D400-86703B36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63C38-8211-53C0-C0D4-C8FBDAAC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314E-4171-C9A6-2533-C94412D7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81182-5667-6A74-2780-BA9C4EA1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73C3-FACC-238B-EA5C-5B2320D3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DE10-828B-F1B0-51B5-4DACA711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DE110-BE82-1B48-C15D-3F5680FF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25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DB12-4315-D2D1-BC69-7F73D8B0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29F8A-DF00-6AAC-7F86-1F7C95700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637F3-5592-D1E5-1AFF-998C951A1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CF576-3006-C5A4-C658-B3C389BC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892D-EFE8-6018-51DD-EAD3F82C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567F5-9EC8-934C-3C7C-3AC13F13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97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9ABC-8AF7-6639-8E3B-C69EC037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E4212-ACF9-6F0B-851B-E1B301A6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0D68-E37F-A9D2-9DE7-703F25DA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8819-31DB-09EC-C4CC-AF2186BD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017E-F532-245A-6CD3-CED5421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1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50A03-6FED-5459-54DB-9858C18A5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5DE79-120B-A1B3-2EB2-F099A6E6D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AC59E-C8BA-29E6-57F4-1A317795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1CBD3-E892-74D6-F395-C5E62AC4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BBFE8-6307-126C-F52E-9567513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0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4489-0A29-9D5E-6C44-8EAC1BC4A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28F79-081C-2ECD-5AB5-AA59F9E3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5423B-0BEF-8E45-00AE-5AD832E3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88163-DAB9-15D3-C0EE-B94AD433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3BB10-D961-5177-A295-4EAB41DB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5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314E-4171-C9A6-2533-C94412D7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81182-5667-6A74-2780-BA9C4EA1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73C3-FACC-238B-EA5C-5B2320D3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DE10-828B-F1B0-51B5-4DACA711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DE110-BE82-1B48-C15D-3F5680FF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FBD9-E2D5-DAC6-3821-BF780D75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86E9A-D5A4-B8C3-C1E2-637C6BF20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28A99-1194-32ED-C47A-7BFBC7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8A060-C6BD-07AA-76AA-375B43F8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094-9C87-7440-0129-24C655CE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9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F4E3-8EF3-A4BD-3875-784C979C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6840-DC7F-1BDA-1E00-8D25AD0A8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F8E2E-53DD-3232-CEC5-6D68C90D6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11AB9-4167-2476-3D6B-1C257A3D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85B0-78DD-846A-F185-AF959DC8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1555-594F-6CC9-36F9-4C6E8BF3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22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0501-93E5-B5A6-03D1-86FE1666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FBC3-63F3-134A-5E2F-45F7DAE8B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19B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D9B97-4D33-6EDC-669D-BA1800A39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99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939AF-5A64-D50B-EEBB-BACC0E19B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19B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5EAB5-4FA9-8EDB-4736-F8DAA2258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99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DD781-7C6E-B6E4-27EF-674BA392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72814-FD29-93A4-787D-6F737EDC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739C5-C1D8-111E-1215-C138FF92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0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8143-1309-414F-B67D-05C23E5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B5ACF-2502-A574-5612-30206D98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C9794-9FE3-86DE-1BD4-9149A9A2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B3D4E-45DE-9B44-63A1-35E7F8D0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84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60303-B536-CF88-3A69-10B587C9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CC4CA-C892-45B9-7D4B-6EE2D2E7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0B653-0114-7148-E40B-B3C2A4E2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0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FBD9-E2D5-DAC6-3821-BF780D75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86E9A-D5A4-B8C3-C1E2-637C6BF20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28A99-1194-32ED-C47A-7BFBC7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8A060-C6BD-07AA-76AA-375B43F8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094-9C87-7440-0129-24C655CE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6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01EB-3B0D-15EE-6F55-0107B5A7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87A8-5DBD-07C4-1C22-C3018779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0362A-3DB4-AAA6-7419-FE147B7DF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35AE4-152C-E3AD-A423-E490B939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C6949-40F4-3A79-D400-86703B36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63C38-8211-53C0-C0D4-C8FBDAAC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41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DB12-4315-D2D1-BC69-7F73D8B0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29F8A-DF00-6AAC-7F86-1F7C95700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637F3-5592-D1E5-1AFF-998C951A1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CF576-3006-C5A4-C658-B3C389BC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892D-EFE8-6018-51DD-EAD3F82C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567F5-9EC8-934C-3C7C-3AC13F13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61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9ABC-8AF7-6639-8E3B-C69EC037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E4212-ACF9-6F0B-851B-E1B301A6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0D68-E37F-A9D2-9DE7-703F25DA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8819-31DB-09EC-C4CC-AF2186BD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017E-F532-245A-6CD3-CED5421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6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50A03-6FED-5459-54DB-9858C18A5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5DE79-120B-A1B3-2EB2-F099A6E6D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AC59E-C8BA-29E6-57F4-1A317795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1CBD3-E892-74D6-F395-C5E62AC4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BBFE8-6307-126C-F52E-9567513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35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4489-0A29-9D5E-6C44-8EAC1BC4A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28F79-081C-2ECD-5AB5-AA59F9E3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18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4489-0A29-9D5E-6C44-8EAC1BC4A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28F79-081C-2ECD-5AB5-AA59F9E3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78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4489-0A29-9D5E-6C44-8EAC1BC4A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28F79-081C-2ECD-5AB5-AA59F9E3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4489-0A29-9D5E-6C44-8EAC1BC4A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28F79-081C-2ECD-5AB5-AA59F9E3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F4E3-8EF3-A4BD-3875-784C979C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6840-DC7F-1BDA-1E00-8D25AD0A8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F8E2E-53DD-3232-CEC5-6D68C90D6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11AB9-4167-2476-3D6B-1C257A3D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85B0-78DD-846A-F185-AF959DC8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1555-594F-6CC9-36F9-4C6E8BF3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0501-93E5-B5A6-03D1-86FE1666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FBC3-63F3-134A-5E2F-45F7DAE8B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19B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D9B97-4D33-6EDC-669D-BA1800A39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47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939AF-5A64-D50B-EEBB-BACC0E19B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19B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5EAB5-4FA9-8EDB-4736-F8DAA2258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47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DD781-7C6E-B6E4-27EF-674BA392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72814-FD29-93A4-787D-6F737EDC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739C5-C1D8-111E-1215-C138FF92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8143-1309-414F-B67D-05C23E5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B5ACF-2502-A574-5612-30206D98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C9794-9FE3-86DE-1BD4-9149A9A2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B3D4E-45DE-9B44-63A1-35E7F8D0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60303-B536-CF88-3A69-10B587C9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CC4CA-C892-45B9-7D4B-6EE2D2E7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0B653-0114-7148-E40B-B3C2A4E2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4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01EB-3B0D-15EE-6F55-0107B5A7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87A8-5DBD-07C4-1C22-C3018779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0362A-3DB4-AAA6-7419-FE147B7DF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35AE4-152C-E3AD-A423-E490B939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C6949-40F4-3A79-D400-86703B36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63C38-8211-53C0-C0D4-C8FBDAAC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DB12-4315-D2D1-BC69-7F73D8B0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29F8A-DF00-6AAC-7F86-1F7C95700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637F3-5592-D1E5-1AFF-998C951A1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CF576-3006-C5A4-C658-B3C389BC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D56FD-59E8-4946-85F8-FDC9CAB1352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892D-EFE8-6018-51DD-EAD3F82C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567F5-9EC8-934C-3C7C-3AC13F13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A9A145-EC2E-ED45-8A14-31DD3A3F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7D0BA-0B74-2259-DEE4-94523DC4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9CCAA-D3D1-585E-0BFF-1D18D483E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153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C0E70-385D-AEE1-DD0F-CD23D24B61F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100">
                <a:solidFill>
                  <a:srgbClr val="93979B">
                    <a:alpha val="50000"/>
                  </a:srgbClr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8464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A52A3"/>
          </a:solidFill>
          <a:latin typeface="Aptos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7D0BA-0B74-2259-DEE4-94523DC4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9CCAA-D3D1-585E-0BFF-1D18D483E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53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2EB35-F96D-B544-215E-9AF4A41A5A4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100">
                <a:solidFill>
                  <a:srgbClr val="93979B">
                    <a:alpha val="50000"/>
                  </a:srgbClr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1942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A52A3"/>
          </a:solidFill>
          <a:latin typeface="Aptos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7D0BA-0B74-2259-DEE4-94523DC4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9CCAA-D3D1-585E-0BFF-1D18D483E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BCAFE-62E2-EC55-7385-47B8D7B15A4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100">
                <a:solidFill>
                  <a:srgbClr val="93979B">
                    <a:alpha val="50000"/>
                  </a:srgbClr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0739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A52A3"/>
          </a:solidFill>
          <a:latin typeface="Aptos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7D0BA-0B74-2259-DEE4-94523DC4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9CCAA-D3D1-585E-0BFF-1D18D483E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B1DCB-F3AF-DF90-C68C-A527C2F3518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100">
                <a:solidFill>
                  <a:srgbClr val="93979B">
                    <a:alpha val="50000"/>
                  </a:srgbClr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2193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ptos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7D0BA-0B74-2259-DEE4-94523DC4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9CCAA-D3D1-585E-0BFF-1D18D483E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72978-97CE-DE51-DE05-39E792DDE1A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100">
                <a:solidFill>
                  <a:srgbClr val="93979B">
                    <a:alpha val="50000"/>
                  </a:srgbClr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3850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ptos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7D0BA-0B74-2259-DEE4-94523DC4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9CCAA-D3D1-585E-0BFF-1D18D483E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2FF81-0A67-1695-C24C-0240E540DB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100">
                <a:solidFill>
                  <a:srgbClr val="93979B">
                    <a:alpha val="50000"/>
                  </a:srgbClr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8481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ptos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7D0BA-0B74-2259-DEE4-94523DC4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9CCAA-D3D1-585E-0BFF-1D18D483E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15ABF-4943-75C4-3DFD-C181AD40B0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100">
                <a:solidFill>
                  <a:srgbClr val="93979B">
                    <a:alpha val="50000"/>
                  </a:srgbClr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077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ptos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437A37-DDDE-D261-9755-68F1D28B8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AB350F-81BD-89A7-C26D-B5A0D7DD8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BE3A-47A7-5E1C-FAA6-CB0FEFB4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6760-A42F-DD68-8E52-817424F65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B369-9424-B553-56D5-AFC0385AF5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D7FA-D0B4-73F3-06EA-B903678BFC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2EBA4-197D-2901-AC51-2CC09CF26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3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FF04-899B-B37A-54FA-CAC34D559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32648-DE8B-B2D0-6C3B-801E721AD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6814-56B4-5A0B-4C49-63079FF38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8346F-4306-B566-0766-22FEF5E967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5363-B649-5B5D-1C27-6796A495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CBAD2-FFB4-B9E5-B695-1B46CD59D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348F-AACA-2169-BD43-E3E472BD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4091E-38D5-48BA-359C-54C1437EA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0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F101E-1FD8-41A6-8B15-F1A0E9B57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0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CFD1-833D-C6F6-070D-44F91E81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832EC0-D896-47A6-877B-3244512DF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956E-4842-F8A6-F0BE-A599F75F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5CDC-B62F-276E-BA83-332C41D34D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F06F0-3B70-8A1C-A1F6-F694833899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02070D-304B-4AFC-4DC8-01305135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CFE3D2-7C0A-76E8-B5B2-81204122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8598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a9ebfe-de23-4b14-957d-d0a891dc3ce5">
      <Terms xmlns="http://schemas.microsoft.com/office/infopath/2007/PartnerControls"/>
    </lcf76f155ced4ddcb4097134ff3c332f>
    <TaxCatchAll xmlns="5a3ff1fd-549b-4200-a907-e9f68b2807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8A9C8EDBE20469DF39B886BB6D838" ma:contentTypeVersion="13" ma:contentTypeDescription="Create a new document." ma:contentTypeScope="" ma:versionID="8784c2c92f61b14bcd52c21a4a9929ab">
  <xsd:schema xmlns:xsd="http://www.w3.org/2001/XMLSchema" xmlns:xs="http://www.w3.org/2001/XMLSchema" xmlns:p="http://schemas.microsoft.com/office/2006/metadata/properties" xmlns:ns2="eaa9ebfe-de23-4b14-957d-d0a891dc3ce5" xmlns:ns3="5a3ff1fd-549b-4200-a907-e9f68b2807d6" targetNamespace="http://schemas.microsoft.com/office/2006/metadata/properties" ma:root="true" ma:fieldsID="f6c34af8e75f6d42d392f724e63dee59" ns2:_="" ns3:_="">
    <xsd:import namespace="eaa9ebfe-de23-4b14-957d-d0a891dc3ce5"/>
    <xsd:import namespace="5a3ff1fd-549b-4200-a907-e9f68b280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9ebfe-de23-4b14-957d-d0a891dc3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ff1fd-549b-4200-a907-e9f68b2807d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ecfbc62-16aa-4564-bff3-899df3893471}" ma:internalName="TaxCatchAll" ma:showField="CatchAllData" ma:web="5a3ff1fd-549b-4200-a907-e9f68b280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BC5D13-B074-455E-B3B0-C3C3417063CA}">
  <ds:schemaRefs>
    <ds:schemaRef ds:uri="http://schemas.microsoft.com/office/2006/metadata/properties"/>
    <ds:schemaRef ds:uri="http://schemas.microsoft.com/office/infopath/2007/PartnerControls"/>
    <ds:schemaRef ds:uri="eaa9ebfe-de23-4b14-957d-d0a891dc3ce5"/>
    <ds:schemaRef ds:uri="5a3ff1fd-549b-4200-a907-e9f68b2807d6"/>
  </ds:schemaRefs>
</ds:datastoreItem>
</file>

<file path=customXml/itemProps2.xml><?xml version="1.0" encoding="utf-8"?>
<ds:datastoreItem xmlns:ds="http://schemas.openxmlformats.org/officeDocument/2006/customXml" ds:itemID="{3E6A74A7-436E-4674-A5FA-67339A253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BE6D4D-B53E-4B19-99D0-5E6F9A64D045}"/>
</file>

<file path=docMetadata/LabelInfo.xml><?xml version="1.0" encoding="utf-8"?>
<clbl:labelList xmlns:clbl="http://schemas.microsoft.com/office/2020/mipLabelMetadata">
  <clbl:label id="{686f3fda-574e-4a94-abb4-8a294c9a9778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Widescreen</PresentationFormat>
  <Paragraphs>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Jost</vt:lpstr>
      <vt:lpstr>Content 1</vt:lpstr>
      <vt:lpstr>Content 2</vt:lpstr>
      <vt:lpstr>Content 3</vt:lpstr>
      <vt:lpstr>Title 1</vt:lpstr>
      <vt:lpstr>Title 2</vt:lpstr>
      <vt:lpstr>Title 3</vt:lpstr>
      <vt:lpstr>Title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Thomas Howden</cp:lastModifiedBy>
  <cp:revision>1</cp:revision>
  <dcterms:created xsi:type="dcterms:W3CDTF">2025-06-30T00:10:47Z</dcterms:created>
  <dcterms:modified xsi:type="dcterms:W3CDTF">2025-08-06T06:00:54Z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0x0101002F78A9C8EDBE20469DF39B886BB6D838</vt:lpwstr>
  </property>
  <property fmtid="{D5CDD505-2E9C-101B-9397-08002B2CF9AE}" pid="3" name="ClassificationContentMarkingHeaderLocations">
    <vt:lpwstr>Content 1:5\Content 2:5\Content 3:5\Title 1:5\Title 2:5\Title 3:5\Title 4:5</vt:lpwstr>
  </property>
  <property fmtid="{D5CDD505-2E9C-101B-9397-08002B2CF9AE}" pid="4" name="ClassificationContentMarkingHeaderText">
    <vt:lpwstr>Confidential</vt:lpwstr>
  </property>
  <property fmtid="{D5CDD505-2E9C-101B-9397-08002B2CF9AE}" pid="5" name="MediaServiceImageTags">
    <vt:lpwstr/>
  </property>
</Properties>
</file>