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A1C1"/>
    <a:srgbClr val="F8BCC3"/>
    <a:srgbClr val="AD1677"/>
    <a:srgbClr val="EA0B50"/>
    <a:srgbClr val="000C46"/>
    <a:srgbClr val="000D46"/>
    <a:srgbClr val="ED7239"/>
    <a:srgbClr val="006E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FC72EE-DE42-4B81-9B50-DAE26CDBFE9B}" v="5" dt="2025-08-11T04:32:39.6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65"/>
    <p:restoredTop sz="94675"/>
  </p:normalViewPr>
  <p:slideViewPr>
    <p:cSldViewPr snapToGrid="0" snapToObjects="1">
      <p:cViewPr varScale="1">
        <p:scale>
          <a:sx n="12" d="100"/>
          <a:sy n="12" d="100"/>
        </p:scale>
        <p:origin x="2549"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e Veldhuijzen van Zanten" userId="bf63f87a-d45f-4eb5-a319-8b3d0d49211a" providerId="ADAL" clId="{84FC72EE-DE42-4B81-9B50-DAE26CDBFE9B}"/>
    <pc:docChg chg="modSld">
      <pc:chgData name="Simone Veldhuijzen van Zanten" userId="bf63f87a-d45f-4eb5-a319-8b3d0d49211a" providerId="ADAL" clId="{84FC72EE-DE42-4B81-9B50-DAE26CDBFE9B}" dt="2025-08-11T04:32:39.625" v="119" actId="478"/>
      <pc:docMkLst>
        <pc:docMk/>
      </pc:docMkLst>
      <pc:sldChg chg="addSp delSp modSp mod">
        <pc:chgData name="Simone Veldhuijzen van Zanten" userId="bf63f87a-d45f-4eb5-a319-8b3d0d49211a" providerId="ADAL" clId="{84FC72EE-DE42-4B81-9B50-DAE26CDBFE9B}" dt="2025-08-11T04:32:39.625" v="119" actId="478"/>
        <pc:sldMkLst>
          <pc:docMk/>
          <pc:sldMk cId="1370645165" sldId="256"/>
        </pc:sldMkLst>
        <pc:spChg chg="mod">
          <ac:chgData name="Simone Veldhuijzen van Zanten" userId="bf63f87a-d45f-4eb5-a319-8b3d0d49211a" providerId="ADAL" clId="{84FC72EE-DE42-4B81-9B50-DAE26CDBFE9B}" dt="2025-08-08T07:46:11.951" v="110" actId="6549"/>
          <ac:spMkLst>
            <pc:docMk/>
            <pc:sldMk cId="1370645165" sldId="256"/>
            <ac:spMk id="7" creationId="{146248E7-E9CC-234B-8493-37F2A3A2D9E2}"/>
          </ac:spMkLst>
        </pc:spChg>
        <pc:picChg chg="add mod">
          <ac:chgData name="Simone Veldhuijzen van Zanten" userId="bf63f87a-d45f-4eb5-a319-8b3d0d49211a" providerId="ADAL" clId="{84FC72EE-DE42-4B81-9B50-DAE26CDBFE9B}" dt="2025-08-08T07:46:41.274" v="118" actId="1076"/>
          <ac:picMkLst>
            <pc:docMk/>
            <pc:sldMk cId="1370645165" sldId="256"/>
            <ac:picMk id="2" creationId="{F7698160-08CA-D2F9-A5C0-B8BEE37EA91A}"/>
          </ac:picMkLst>
        </pc:picChg>
        <pc:picChg chg="add del">
          <ac:chgData name="Simone Veldhuijzen van Zanten" userId="bf63f87a-d45f-4eb5-a319-8b3d0d49211a" providerId="ADAL" clId="{84FC72EE-DE42-4B81-9B50-DAE26CDBFE9B}" dt="2025-08-11T04:32:39.625" v="119" actId="478"/>
          <ac:picMkLst>
            <pc:docMk/>
            <pc:sldMk cId="1370645165" sldId="256"/>
            <ac:picMk id="1026" creationId="{70142B56-295A-354B-0307-1FA604C3D030}"/>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C3BCAEF-7B45-B3BA-7C8C-37B17DEE28AB}"/>
              </a:ext>
            </a:extLst>
          </p:cNvPr>
          <p:cNvSpPr>
            <a:spLocks noGrp="1"/>
          </p:cNvSpPr>
          <p:nvPr>
            <p:ph type="title" hasCustomPrompt="1"/>
          </p:nvPr>
        </p:nvSpPr>
        <p:spPr>
          <a:xfrm>
            <a:off x="1175779" y="8981077"/>
            <a:ext cx="27923657" cy="2071603"/>
          </a:xfrm>
        </p:spPr>
        <p:txBody>
          <a:bodyPr anchor="ctr">
            <a:normAutofit/>
          </a:bodyPr>
          <a:lstStyle>
            <a:lvl1pPr algn="ctr">
              <a:defRPr sz="9600" b="1" i="0">
                <a:solidFill>
                  <a:srgbClr val="A6A1C1"/>
                </a:solidFill>
                <a:latin typeface="Univia Pro" pitchFamily="2" charset="77"/>
                <a:cs typeface="Arial" panose="020B0604020202020204" pitchFamily="34" charset="0"/>
              </a:defRPr>
            </a:lvl1pPr>
          </a:lstStyle>
          <a:p>
            <a:r>
              <a:rPr lang="en-US" dirty="0"/>
              <a:t>Title</a:t>
            </a:r>
          </a:p>
        </p:txBody>
      </p:sp>
      <p:sp>
        <p:nvSpPr>
          <p:cNvPr id="7" name="Content Placeholder 2">
            <a:extLst>
              <a:ext uri="{FF2B5EF4-FFF2-40B4-BE49-F238E27FC236}">
                <a16:creationId xmlns:a16="http://schemas.microsoft.com/office/drawing/2014/main" id="{DD269445-ABAD-0809-F695-135C9D80C988}"/>
              </a:ext>
            </a:extLst>
          </p:cNvPr>
          <p:cNvSpPr>
            <a:spLocks noGrp="1"/>
          </p:cNvSpPr>
          <p:nvPr>
            <p:ph idx="1"/>
          </p:nvPr>
        </p:nvSpPr>
        <p:spPr>
          <a:xfrm>
            <a:off x="1175775" y="13946483"/>
            <a:ext cx="27923658" cy="7408817"/>
          </a:xfrm>
        </p:spPr>
        <p:txBody>
          <a:bodyPr>
            <a:normAutofit/>
          </a:bodyPr>
          <a:lstStyle>
            <a:lvl1pPr>
              <a:defRPr sz="2400" b="0" i="0">
                <a:latin typeface="Univia Pro Book" pitchFamily="2" charset="77"/>
                <a:cs typeface="Arial" panose="020B0604020202020204" pitchFamily="34" charset="0"/>
              </a:defRPr>
            </a:lvl1pPr>
          </a:lstStyle>
          <a:p>
            <a:pPr lvl="0"/>
            <a:r>
              <a:rPr lang="en-US" dirty="0"/>
              <a:t>Click to edit Master text styles</a:t>
            </a:r>
          </a:p>
        </p:txBody>
      </p:sp>
      <p:sp>
        <p:nvSpPr>
          <p:cNvPr id="9" name="Text Placeholder 10">
            <a:extLst>
              <a:ext uri="{FF2B5EF4-FFF2-40B4-BE49-F238E27FC236}">
                <a16:creationId xmlns:a16="http://schemas.microsoft.com/office/drawing/2014/main" id="{DA961027-51EC-E7F1-432B-F5B2494CA01F}"/>
              </a:ext>
            </a:extLst>
          </p:cNvPr>
          <p:cNvSpPr>
            <a:spLocks noGrp="1"/>
          </p:cNvSpPr>
          <p:nvPr>
            <p:ph type="body" sz="quarter" idx="13" hasCustomPrompt="1"/>
          </p:nvPr>
        </p:nvSpPr>
        <p:spPr>
          <a:xfrm>
            <a:off x="1175777" y="11140161"/>
            <a:ext cx="27923657" cy="1077311"/>
          </a:xfrm>
        </p:spPr>
        <p:txBody>
          <a:bodyPr anchor="ctr">
            <a:normAutofit/>
          </a:bodyPr>
          <a:lstStyle>
            <a:lvl1pPr marL="0" indent="0" algn="ctr">
              <a:buNone/>
              <a:defRPr sz="6000" b="0" i="0">
                <a:solidFill>
                  <a:srgbClr val="A6A1C1"/>
                </a:solidFill>
                <a:latin typeface="Univia Pro Medium" pitchFamily="2" charset="77"/>
                <a:cs typeface="Arial" panose="020B0604020202020204" pitchFamily="34" charset="0"/>
              </a:defRPr>
            </a:lvl1pPr>
          </a:lstStyle>
          <a:p>
            <a:pPr lvl="0"/>
            <a:r>
              <a:rPr lang="en-US" dirty="0"/>
              <a:t>Author</a:t>
            </a:r>
          </a:p>
        </p:txBody>
      </p:sp>
      <p:sp>
        <p:nvSpPr>
          <p:cNvPr id="10" name="Rectangle 9">
            <a:extLst>
              <a:ext uri="{FF2B5EF4-FFF2-40B4-BE49-F238E27FC236}">
                <a16:creationId xmlns:a16="http://schemas.microsoft.com/office/drawing/2014/main" id="{FEC21D7F-A7F8-D6D3-D887-2252CF16AC78}"/>
              </a:ext>
            </a:extLst>
          </p:cNvPr>
          <p:cNvSpPr/>
          <p:nvPr userDrawn="1"/>
        </p:nvSpPr>
        <p:spPr>
          <a:xfrm>
            <a:off x="1175776" y="12641016"/>
            <a:ext cx="27923657" cy="1077310"/>
          </a:xfrm>
          <a:prstGeom prst="rect">
            <a:avLst/>
          </a:prstGeom>
          <a:solidFill>
            <a:srgbClr val="A6A1C1"/>
          </a:solidFill>
          <a:ln/>
        </p:spPr>
        <p:style>
          <a:lnRef idx="1">
            <a:schemeClr val="accent1"/>
          </a:lnRef>
          <a:fillRef idx="3">
            <a:schemeClr val="accent1"/>
          </a:fillRef>
          <a:effectRef idx="2">
            <a:schemeClr val="accent1"/>
          </a:effectRef>
          <a:fontRef idx="minor">
            <a:schemeClr val="lt1"/>
          </a:fontRef>
        </p:style>
        <p:txBody>
          <a:bodyPr lIns="612000" rtlCol="0" anchor="ctr" anchorCtr="0"/>
          <a:lstStyle/>
          <a:p>
            <a:pPr algn="l"/>
            <a:endParaRPr lang="en-US" sz="3600" b="1" dirty="0">
              <a:solidFill>
                <a:srgbClr val="A6A1C1"/>
              </a:solidFill>
              <a:highlight>
                <a:srgbClr val="A6A1C1"/>
              </a:highlight>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768AFA60-B213-9816-23C2-413763F24CBF}"/>
              </a:ext>
            </a:extLst>
          </p:cNvPr>
          <p:cNvSpPr/>
          <p:nvPr userDrawn="1"/>
        </p:nvSpPr>
        <p:spPr>
          <a:xfrm>
            <a:off x="1175777" y="22007001"/>
            <a:ext cx="13607024" cy="1077310"/>
          </a:xfrm>
          <a:prstGeom prst="rect">
            <a:avLst/>
          </a:prstGeom>
          <a:solidFill>
            <a:srgbClr val="A6A1C1"/>
          </a:solidFill>
          <a:ln/>
        </p:spPr>
        <p:style>
          <a:lnRef idx="1">
            <a:schemeClr val="accent6"/>
          </a:lnRef>
          <a:fillRef idx="3">
            <a:schemeClr val="accent6"/>
          </a:fillRef>
          <a:effectRef idx="2">
            <a:schemeClr val="accent6"/>
          </a:effectRef>
          <a:fontRef idx="minor">
            <a:schemeClr val="lt1"/>
          </a:fontRef>
        </p:style>
        <p:txBody>
          <a:bodyPr lIns="360000" rtlCol="0" anchor="ctr"/>
          <a:lstStyle/>
          <a:p>
            <a:pPr algn="l"/>
            <a:endParaRPr lang="en-US" sz="4000" b="1" dirty="0">
              <a:solidFill>
                <a:srgbClr val="A6A1C1"/>
              </a:solidFill>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E6EF85B6-7304-98E0-B578-D310664E279F}"/>
              </a:ext>
            </a:extLst>
          </p:cNvPr>
          <p:cNvSpPr/>
          <p:nvPr userDrawn="1"/>
        </p:nvSpPr>
        <p:spPr>
          <a:xfrm>
            <a:off x="15562337" y="22007001"/>
            <a:ext cx="13607024" cy="1077310"/>
          </a:xfrm>
          <a:prstGeom prst="rect">
            <a:avLst/>
          </a:prstGeom>
          <a:solidFill>
            <a:srgbClr val="A6A1C1"/>
          </a:solidFill>
          <a:ln/>
        </p:spPr>
        <p:style>
          <a:lnRef idx="1">
            <a:schemeClr val="accent6"/>
          </a:lnRef>
          <a:fillRef idx="3">
            <a:schemeClr val="accent6"/>
          </a:fillRef>
          <a:effectRef idx="2">
            <a:schemeClr val="accent6"/>
          </a:effectRef>
          <a:fontRef idx="minor">
            <a:schemeClr val="lt1"/>
          </a:fontRef>
        </p:style>
        <p:txBody>
          <a:bodyPr lIns="360000" rtlCol="0" anchor="ctr"/>
          <a:lstStyle/>
          <a:p>
            <a:pPr algn="l"/>
            <a:endParaRPr lang="en-US" sz="4000" b="1" dirty="0">
              <a:solidFill>
                <a:srgbClr val="A6A1C1"/>
              </a:solidFill>
              <a:latin typeface="Arial" panose="020B0604020202020204" pitchFamily="34" charset="0"/>
              <a:cs typeface="Arial" panose="020B0604020202020204" pitchFamily="34" charset="0"/>
            </a:endParaRPr>
          </a:p>
        </p:txBody>
      </p:sp>
      <p:sp>
        <p:nvSpPr>
          <p:cNvPr id="14" name="Content Placeholder 2">
            <a:extLst>
              <a:ext uri="{FF2B5EF4-FFF2-40B4-BE49-F238E27FC236}">
                <a16:creationId xmlns:a16="http://schemas.microsoft.com/office/drawing/2014/main" id="{09B15E7E-C419-5755-4D14-3E50308C2E80}"/>
              </a:ext>
            </a:extLst>
          </p:cNvPr>
          <p:cNvSpPr>
            <a:spLocks noGrp="1"/>
          </p:cNvSpPr>
          <p:nvPr>
            <p:ph idx="14"/>
          </p:nvPr>
        </p:nvSpPr>
        <p:spPr>
          <a:xfrm>
            <a:off x="1175775" y="23312468"/>
            <a:ext cx="13607024" cy="7984105"/>
          </a:xfrm>
        </p:spPr>
        <p:txBody>
          <a:bodyPr>
            <a:normAutofit/>
          </a:bodyPr>
          <a:lstStyle>
            <a:lvl1pPr>
              <a:defRPr sz="2400" b="0" i="0">
                <a:latin typeface="Univia Pro Book" pitchFamily="2" charset="77"/>
                <a:cs typeface="Arial" panose="020B0604020202020204" pitchFamily="34" charset="0"/>
              </a:defRPr>
            </a:lvl1pPr>
          </a:lstStyle>
          <a:p>
            <a:pPr lvl="0"/>
            <a:r>
              <a:rPr lang="en-US" dirty="0"/>
              <a:t>Click to edit Master text styles</a:t>
            </a:r>
          </a:p>
        </p:txBody>
      </p:sp>
      <p:sp>
        <p:nvSpPr>
          <p:cNvPr id="15" name="Content Placeholder 2">
            <a:extLst>
              <a:ext uri="{FF2B5EF4-FFF2-40B4-BE49-F238E27FC236}">
                <a16:creationId xmlns:a16="http://schemas.microsoft.com/office/drawing/2014/main" id="{712B7AFA-1D84-FD1C-7C4F-6849731B54BD}"/>
              </a:ext>
            </a:extLst>
          </p:cNvPr>
          <p:cNvSpPr>
            <a:spLocks noGrp="1"/>
          </p:cNvSpPr>
          <p:nvPr>
            <p:ph idx="15"/>
          </p:nvPr>
        </p:nvSpPr>
        <p:spPr>
          <a:xfrm>
            <a:off x="15592815" y="23312468"/>
            <a:ext cx="13506618" cy="7984105"/>
          </a:xfrm>
        </p:spPr>
        <p:txBody>
          <a:bodyPr>
            <a:normAutofit/>
          </a:bodyPr>
          <a:lstStyle>
            <a:lvl1pPr>
              <a:defRPr sz="2400" b="0" i="0">
                <a:latin typeface="Univia Pro Book" pitchFamily="2" charset="77"/>
                <a:cs typeface="Arial" panose="020B0604020202020204" pitchFamily="34" charset="0"/>
              </a:defRPr>
            </a:lvl1pPr>
          </a:lstStyle>
          <a:p>
            <a:pPr lvl="0"/>
            <a:r>
              <a:rPr lang="en-US" dirty="0"/>
              <a:t>Click to edit Master text styles</a:t>
            </a:r>
          </a:p>
        </p:txBody>
      </p:sp>
      <p:sp>
        <p:nvSpPr>
          <p:cNvPr id="16" name="Content Placeholder 2">
            <a:extLst>
              <a:ext uri="{FF2B5EF4-FFF2-40B4-BE49-F238E27FC236}">
                <a16:creationId xmlns:a16="http://schemas.microsoft.com/office/drawing/2014/main" id="{9502AF14-E471-8005-1042-404315D20AF5}"/>
              </a:ext>
            </a:extLst>
          </p:cNvPr>
          <p:cNvSpPr>
            <a:spLocks noGrp="1"/>
          </p:cNvSpPr>
          <p:nvPr>
            <p:ph idx="16"/>
          </p:nvPr>
        </p:nvSpPr>
        <p:spPr>
          <a:xfrm>
            <a:off x="1175775" y="33277902"/>
            <a:ext cx="27923658" cy="6866381"/>
          </a:xfrm>
        </p:spPr>
        <p:txBody>
          <a:bodyPr>
            <a:normAutofit/>
          </a:bodyPr>
          <a:lstStyle>
            <a:lvl1pPr>
              <a:defRPr sz="2400" b="0" i="0">
                <a:latin typeface="Univia Pro Book" pitchFamily="2" charset="77"/>
                <a:cs typeface="Arial" panose="020B0604020202020204" pitchFamily="34" charset="0"/>
              </a:defRPr>
            </a:lvl1pPr>
          </a:lstStyle>
          <a:p>
            <a:pPr lvl="0"/>
            <a:r>
              <a:rPr lang="en-US" dirty="0"/>
              <a:t>Click to edit Master text styles</a:t>
            </a:r>
          </a:p>
        </p:txBody>
      </p:sp>
      <p:sp>
        <p:nvSpPr>
          <p:cNvPr id="26" name="Rectangle 25">
            <a:extLst>
              <a:ext uri="{FF2B5EF4-FFF2-40B4-BE49-F238E27FC236}">
                <a16:creationId xmlns:a16="http://schemas.microsoft.com/office/drawing/2014/main" id="{EC90DDF3-CE63-8A66-66E5-A1C91EB87539}"/>
              </a:ext>
            </a:extLst>
          </p:cNvPr>
          <p:cNvSpPr/>
          <p:nvPr userDrawn="1"/>
        </p:nvSpPr>
        <p:spPr>
          <a:xfrm>
            <a:off x="1175776" y="31972435"/>
            <a:ext cx="27923657" cy="1077310"/>
          </a:xfrm>
          <a:prstGeom prst="rect">
            <a:avLst/>
          </a:prstGeom>
          <a:solidFill>
            <a:srgbClr val="A6A1C1"/>
          </a:solidFill>
          <a:ln/>
        </p:spPr>
        <p:style>
          <a:lnRef idx="1">
            <a:schemeClr val="accent1"/>
          </a:lnRef>
          <a:fillRef idx="3">
            <a:schemeClr val="accent1"/>
          </a:fillRef>
          <a:effectRef idx="2">
            <a:schemeClr val="accent1"/>
          </a:effectRef>
          <a:fontRef idx="minor">
            <a:schemeClr val="lt1"/>
          </a:fontRef>
        </p:style>
        <p:txBody>
          <a:bodyPr lIns="360000" rtlCol="0" anchor="ctr"/>
          <a:lstStyle/>
          <a:p>
            <a:pPr algn="l"/>
            <a:endParaRPr lang="en-US" sz="4000" b="1" dirty="0">
              <a:solidFill>
                <a:srgbClr val="A6A1C1"/>
              </a:solidFill>
              <a:latin typeface="Arial" panose="020B0604020202020204" pitchFamily="34" charset="0"/>
              <a:cs typeface="Arial" panose="020B0604020202020204" pitchFamily="34" charset="0"/>
            </a:endParaRPr>
          </a:p>
        </p:txBody>
      </p:sp>
      <p:sp>
        <p:nvSpPr>
          <p:cNvPr id="29" name="TextBox 28">
            <a:extLst>
              <a:ext uri="{FF2B5EF4-FFF2-40B4-BE49-F238E27FC236}">
                <a16:creationId xmlns:a16="http://schemas.microsoft.com/office/drawing/2014/main" id="{5648FA23-2F27-1AFE-FA0D-0C42996FD2F3}"/>
              </a:ext>
            </a:extLst>
          </p:cNvPr>
          <p:cNvSpPr txBox="1"/>
          <p:nvPr userDrawn="1"/>
        </p:nvSpPr>
        <p:spPr>
          <a:xfrm>
            <a:off x="36118800" y="40660330"/>
            <a:ext cx="349776" cy="369332"/>
          </a:xfrm>
          <a:prstGeom prst="rect">
            <a:avLst/>
          </a:prstGeom>
          <a:noFill/>
        </p:spPr>
        <p:txBody>
          <a:bodyPr wrap="none" rtlCol="0">
            <a:spAutoFit/>
          </a:bodyPr>
          <a:lstStyle/>
          <a:p>
            <a:r>
              <a:rPr lang="en-US" dirty="0"/>
              <a:t>w</a:t>
            </a:r>
          </a:p>
        </p:txBody>
      </p:sp>
      <p:sp>
        <p:nvSpPr>
          <p:cNvPr id="30" name="Text Placeholder 4">
            <a:extLst>
              <a:ext uri="{FF2B5EF4-FFF2-40B4-BE49-F238E27FC236}">
                <a16:creationId xmlns:a16="http://schemas.microsoft.com/office/drawing/2014/main" id="{6B5A0CE1-AB86-8850-6E9C-DC66573FDF2D}"/>
              </a:ext>
            </a:extLst>
          </p:cNvPr>
          <p:cNvSpPr>
            <a:spLocks noGrp="1"/>
          </p:cNvSpPr>
          <p:nvPr>
            <p:ph type="body" sz="quarter" idx="17"/>
          </p:nvPr>
        </p:nvSpPr>
        <p:spPr>
          <a:xfrm>
            <a:off x="1176338" y="12641293"/>
            <a:ext cx="27922537" cy="1076325"/>
          </a:xfrm>
        </p:spPr>
        <p:txBody>
          <a:bodyPr lIns="396000" anchor="ctr" anchorCtr="0">
            <a:noAutofit/>
          </a:bodyPr>
          <a:lstStyle>
            <a:lvl1pPr marL="0" indent="0">
              <a:buNone/>
              <a:defRPr sz="4400" b="1" i="0">
                <a:solidFill>
                  <a:schemeClr val="bg1"/>
                </a:solidFill>
                <a:latin typeface="Univia Pro" pitchFamily="2" charset="77"/>
                <a:cs typeface="Arial" panose="020B0604020202020204" pitchFamily="34" charset="0"/>
              </a:defRPr>
            </a:lvl1pPr>
            <a:lvl2pPr marL="1513743" indent="0">
              <a:buNone/>
              <a:defRPr sz="4800">
                <a:latin typeface="Arial" panose="020B0604020202020204" pitchFamily="34" charset="0"/>
                <a:cs typeface="Arial" panose="020B0604020202020204" pitchFamily="34" charset="0"/>
              </a:defRPr>
            </a:lvl2pPr>
            <a:lvl3pPr marL="3027487" indent="0">
              <a:buNone/>
              <a:defRPr sz="4400">
                <a:latin typeface="Arial" panose="020B0604020202020204" pitchFamily="34" charset="0"/>
                <a:cs typeface="Arial" panose="020B0604020202020204" pitchFamily="34" charset="0"/>
              </a:defRPr>
            </a:lvl3pPr>
            <a:lvl4pPr marL="4541230" indent="0">
              <a:buNone/>
              <a:defRPr sz="3600">
                <a:latin typeface="Arial" panose="020B0604020202020204" pitchFamily="34" charset="0"/>
                <a:cs typeface="Arial" panose="020B0604020202020204" pitchFamily="34" charset="0"/>
              </a:defRPr>
            </a:lvl4pPr>
            <a:lvl5pPr marL="6054974" indent="0">
              <a:buNone/>
              <a:defRPr sz="360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31" name="Text Placeholder 4">
            <a:extLst>
              <a:ext uri="{FF2B5EF4-FFF2-40B4-BE49-F238E27FC236}">
                <a16:creationId xmlns:a16="http://schemas.microsoft.com/office/drawing/2014/main" id="{1BF316FC-92CD-1BC2-F645-BF5830BBF228}"/>
              </a:ext>
            </a:extLst>
          </p:cNvPr>
          <p:cNvSpPr>
            <a:spLocks noGrp="1"/>
          </p:cNvSpPr>
          <p:nvPr>
            <p:ph type="body" sz="quarter" idx="18"/>
          </p:nvPr>
        </p:nvSpPr>
        <p:spPr>
          <a:xfrm>
            <a:off x="1176338" y="21967572"/>
            <a:ext cx="13606461" cy="1076325"/>
          </a:xfrm>
        </p:spPr>
        <p:txBody>
          <a:bodyPr lIns="396000" anchor="ctr" anchorCtr="0">
            <a:noAutofit/>
          </a:bodyPr>
          <a:lstStyle>
            <a:lvl1pPr marL="0" indent="0">
              <a:buNone/>
              <a:defRPr sz="4400" b="1" i="0">
                <a:solidFill>
                  <a:schemeClr val="bg1"/>
                </a:solidFill>
                <a:latin typeface="Univia Pro" pitchFamily="2" charset="77"/>
                <a:cs typeface="Arial" panose="020B0604020202020204" pitchFamily="34" charset="0"/>
              </a:defRPr>
            </a:lvl1pPr>
            <a:lvl2pPr marL="1513743" indent="0">
              <a:buNone/>
              <a:defRPr sz="4800">
                <a:latin typeface="Arial" panose="020B0604020202020204" pitchFamily="34" charset="0"/>
                <a:cs typeface="Arial" panose="020B0604020202020204" pitchFamily="34" charset="0"/>
              </a:defRPr>
            </a:lvl2pPr>
            <a:lvl3pPr marL="3027487" indent="0">
              <a:buNone/>
              <a:defRPr sz="4400">
                <a:latin typeface="Arial" panose="020B0604020202020204" pitchFamily="34" charset="0"/>
                <a:cs typeface="Arial" panose="020B0604020202020204" pitchFamily="34" charset="0"/>
              </a:defRPr>
            </a:lvl3pPr>
            <a:lvl4pPr marL="4541230" indent="0">
              <a:buNone/>
              <a:defRPr sz="3600">
                <a:latin typeface="Arial" panose="020B0604020202020204" pitchFamily="34" charset="0"/>
                <a:cs typeface="Arial" panose="020B0604020202020204" pitchFamily="34" charset="0"/>
              </a:defRPr>
            </a:lvl4pPr>
            <a:lvl5pPr marL="6054974" indent="0">
              <a:buNone/>
              <a:defRPr sz="360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32" name="Text Placeholder 4">
            <a:extLst>
              <a:ext uri="{FF2B5EF4-FFF2-40B4-BE49-F238E27FC236}">
                <a16:creationId xmlns:a16="http://schemas.microsoft.com/office/drawing/2014/main" id="{B379D3BD-A670-424D-6B61-6ED7F2F6B3F5}"/>
              </a:ext>
            </a:extLst>
          </p:cNvPr>
          <p:cNvSpPr>
            <a:spLocks noGrp="1"/>
          </p:cNvSpPr>
          <p:nvPr>
            <p:ph type="body" sz="quarter" idx="19"/>
          </p:nvPr>
        </p:nvSpPr>
        <p:spPr>
          <a:xfrm>
            <a:off x="15592815" y="21979200"/>
            <a:ext cx="13606461" cy="1076325"/>
          </a:xfrm>
        </p:spPr>
        <p:txBody>
          <a:bodyPr lIns="396000" anchor="ctr" anchorCtr="0">
            <a:noAutofit/>
          </a:bodyPr>
          <a:lstStyle>
            <a:lvl1pPr marL="0" indent="0">
              <a:buNone/>
              <a:defRPr sz="4400" b="1" i="0">
                <a:solidFill>
                  <a:schemeClr val="bg1"/>
                </a:solidFill>
                <a:latin typeface="Univia Pro" pitchFamily="2" charset="77"/>
                <a:cs typeface="Arial" panose="020B0604020202020204" pitchFamily="34" charset="0"/>
              </a:defRPr>
            </a:lvl1pPr>
            <a:lvl2pPr marL="1513743" indent="0">
              <a:buNone/>
              <a:defRPr sz="4800">
                <a:latin typeface="Arial" panose="020B0604020202020204" pitchFamily="34" charset="0"/>
                <a:cs typeface="Arial" panose="020B0604020202020204" pitchFamily="34" charset="0"/>
              </a:defRPr>
            </a:lvl2pPr>
            <a:lvl3pPr marL="3027487" indent="0">
              <a:buNone/>
              <a:defRPr sz="4400">
                <a:latin typeface="Arial" panose="020B0604020202020204" pitchFamily="34" charset="0"/>
                <a:cs typeface="Arial" panose="020B0604020202020204" pitchFamily="34" charset="0"/>
              </a:defRPr>
            </a:lvl3pPr>
            <a:lvl4pPr marL="4541230" indent="0">
              <a:buNone/>
              <a:defRPr sz="3600">
                <a:latin typeface="Arial" panose="020B0604020202020204" pitchFamily="34" charset="0"/>
                <a:cs typeface="Arial" panose="020B0604020202020204" pitchFamily="34" charset="0"/>
              </a:defRPr>
            </a:lvl4pPr>
            <a:lvl5pPr marL="6054974" indent="0">
              <a:buNone/>
              <a:defRPr sz="360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33" name="Text Placeholder 4">
            <a:extLst>
              <a:ext uri="{FF2B5EF4-FFF2-40B4-BE49-F238E27FC236}">
                <a16:creationId xmlns:a16="http://schemas.microsoft.com/office/drawing/2014/main" id="{BEE50A83-8DF2-0B40-1802-D2F2CF4F2661}"/>
              </a:ext>
            </a:extLst>
          </p:cNvPr>
          <p:cNvSpPr>
            <a:spLocks noGrp="1"/>
          </p:cNvSpPr>
          <p:nvPr>
            <p:ph type="body" sz="quarter" idx="20"/>
          </p:nvPr>
        </p:nvSpPr>
        <p:spPr>
          <a:xfrm>
            <a:off x="1176338" y="31932021"/>
            <a:ext cx="27922537" cy="1076325"/>
          </a:xfrm>
        </p:spPr>
        <p:txBody>
          <a:bodyPr lIns="396000" anchor="ctr" anchorCtr="0">
            <a:noAutofit/>
          </a:bodyPr>
          <a:lstStyle>
            <a:lvl1pPr marL="0" indent="0">
              <a:buNone/>
              <a:defRPr sz="4400" b="1" i="0">
                <a:solidFill>
                  <a:schemeClr val="bg1"/>
                </a:solidFill>
                <a:latin typeface="Univia Pro" pitchFamily="2" charset="77"/>
                <a:cs typeface="Arial" panose="020B0604020202020204" pitchFamily="34" charset="0"/>
              </a:defRPr>
            </a:lvl1pPr>
            <a:lvl2pPr marL="1513743" indent="0">
              <a:buNone/>
              <a:defRPr sz="4800">
                <a:latin typeface="Arial" panose="020B0604020202020204" pitchFamily="34" charset="0"/>
                <a:cs typeface="Arial" panose="020B0604020202020204" pitchFamily="34" charset="0"/>
              </a:defRPr>
            </a:lvl2pPr>
            <a:lvl3pPr marL="3027487" indent="0">
              <a:buNone/>
              <a:defRPr sz="4400">
                <a:latin typeface="Arial" panose="020B0604020202020204" pitchFamily="34" charset="0"/>
                <a:cs typeface="Arial" panose="020B0604020202020204" pitchFamily="34" charset="0"/>
              </a:defRPr>
            </a:lvl3pPr>
            <a:lvl4pPr marL="4541230" indent="0">
              <a:buNone/>
              <a:defRPr sz="3600">
                <a:latin typeface="Arial" panose="020B0604020202020204" pitchFamily="34" charset="0"/>
                <a:cs typeface="Arial" panose="020B0604020202020204" pitchFamily="34" charset="0"/>
              </a:defRPr>
            </a:lvl4pPr>
            <a:lvl5pPr marL="6054974" indent="0">
              <a:buNone/>
              <a:defRPr sz="3600">
                <a:latin typeface="Arial" panose="020B0604020202020204" pitchFamily="34" charset="0"/>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3367324038"/>
      </p:ext>
    </p:extLst>
  </p:cSld>
  <p:clrMapOvr>
    <a:masterClrMapping/>
  </p:clrMapOvr>
  <p:extLst>
    <p:ext uri="{DCECCB84-F9BA-43D5-87BE-67443E8EF086}">
      <p15:sldGuideLst xmlns:p15="http://schemas.microsoft.com/office/powerpoint/2012/main">
        <p15:guide id="1" orient="horz" userDrawn="1">
          <p15:clr>
            <a:srgbClr val="FBAE40"/>
          </p15:clr>
        </p15:guide>
        <p15:guide id="2" pos="9535"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4A78182D-B623-4E4F-BA03-44DFC9DED94C}" type="datetimeFigureOut">
              <a:rPr lang="en-US" smtClean="0"/>
              <a:t>8/11/2025</a:t>
            </a:fld>
            <a:endParaRPr 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8197A403-BDBE-854A-8861-42DAB37B0D5B}" type="slidenum">
              <a:rPr lang="en-US" smtClean="0"/>
              <a:t>‹#›</a:t>
            </a:fld>
            <a:endParaRPr lang="en-US"/>
          </a:p>
        </p:txBody>
      </p:sp>
    </p:spTree>
    <p:extLst>
      <p:ext uri="{BB962C8B-B14F-4D97-AF65-F5344CB8AC3E}">
        <p14:creationId xmlns:p14="http://schemas.microsoft.com/office/powerpoint/2010/main" val="310541358"/>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D51733-DFA7-29C5-4D92-617C4C9FB2D9}"/>
              </a:ext>
            </a:extLst>
          </p:cNvPr>
          <p:cNvSpPr>
            <a:spLocks noGrp="1"/>
          </p:cNvSpPr>
          <p:nvPr>
            <p:ph type="title"/>
          </p:nvPr>
        </p:nvSpPr>
        <p:spPr/>
        <p:txBody>
          <a:bodyPr/>
          <a:lstStyle/>
          <a:p>
            <a:endParaRPr lang="en-US"/>
          </a:p>
        </p:txBody>
      </p:sp>
      <p:sp>
        <p:nvSpPr>
          <p:cNvPr id="7" name="Content Placeholder 6">
            <a:extLst>
              <a:ext uri="{FF2B5EF4-FFF2-40B4-BE49-F238E27FC236}">
                <a16:creationId xmlns:a16="http://schemas.microsoft.com/office/drawing/2014/main" id="{146248E7-E9CC-234B-8493-37F2A3A2D9E2}"/>
              </a:ext>
            </a:extLst>
          </p:cNvPr>
          <p:cNvSpPr>
            <a:spLocks noGrp="1"/>
          </p:cNvSpPr>
          <p:nvPr>
            <p:ph idx="1"/>
          </p:nvPr>
        </p:nvSpPr>
        <p:spPr/>
        <p:txBody>
          <a:bodyPr>
            <a:noAutofit/>
          </a:bodyPr>
          <a:lstStyle/>
          <a:p>
            <a:pPr marL="0" indent="0">
              <a:lnSpc>
                <a:spcPct val="100000"/>
              </a:lnSpc>
              <a:spcBef>
                <a:spcPts val="0"/>
              </a:spcBef>
              <a:buNone/>
            </a:pPr>
            <a:r>
              <a:rPr lang="en-US" sz="2400" b="1" dirty="0"/>
              <a:t>Only 1 slide per poster is permitted</a:t>
            </a:r>
            <a:endParaRPr lang="en-US" b="1" dirty="0"/>
          </a:p>
          <a:p>
            <a:pPr marL="0" indent="0">
              <a:lnSpc>
                <a:spcPct val="100000"/>
              </a:lnSpc>
              <a:spcBef>
                <a:spcPts val="0"/>
              </a:spcBef>
              <a:buNone/>
            </a:pPr>
            <a:r>
              <a:rPr lang="en-US" sz="2400" dirty="0"/>
              <a:t>The layout of this poster is an example for you to follow should you choose to do so. However interactive presenters are free to use the space within this template as they wish</a:t>
            </a:r>
          </a:p>
          <a:p>
            <a:pPr marL="825500" indent="-317500">
              <a:lnSpc>
                <a:spcPct val="100000"/>
              </a:lnSpc>
              <a:spcBef>
                <a:spcPts val="0"/>
              </a:spcBef>
            </a:pPr>
            <a:r>
              <a:rPr lang="en-US" sz="2400" dirty="0"/>
              <a:t>The following items are mandatory and must be included:</a:t>
            </a:r>
          </a:p>
          <a:p>
            <a:pPr marL="2339244" lvl="2" indent="-317500">
              <a:lnSpc>
                <a:spcPct val="100000"/>
              </a:lnSpc>
              <a:spcBef>
                <a:spcPts val="0"/>
              </a:spcBef>
            </a:pPr>
            <a:r>
              <a:rPr lang="en-US" sz="2400" dirty="0">
                <a:latin typeface="Univia Pro Book" pitchFamily="2" charset="77"/>
                <a:cs typeface="Arial" panose="020B0604020202020204" pitchFamily="34" charset="0"/>
              </a:rPr>
              <a:t>Branding at the top and bottom of the template must remain</a:t>
            </a:r>
          </a:p>
          <a:p>
            <a:pPr marL="2339244" lvl="2" indent="-317500">
              <a:lnSpc>
                <a:spcPct val="100000"/>
              </a:lnSpc>
              <a:spcBef>
                <a:spcPts val="0"/>
              </a:spcBef>
            </a:pPr>
            <a:r>
              <a:rPr lang="en-US" sz="2400" dirty="0">
                <a:latin typeface="Univia Pro Book" pitchFamily="2" charset="77"/>
                <a:cs typeface="Arial" panose="020B0604020202020204" pitchFamily="34" charset="0"/>
              </a:rPr>
              <a:t>Title of presentation</a:t>
            </a:r>
          </a:p>
          <a:p>
            <a:pPr marL="2339244" lvl="2" indent="-317500">
              <a:lnSpc>
                <a:spcPct val="100000"/>
              </a:lnSpc>
              <a:spcBef>
                <a:spcPts val="0"/>
              </a:spcBef>
            </a:pPr>
            <a:r>
              <a:rPr lang="en-US" sz="2400" dirty="0">
                <a:latin typeface="Univia Pro Book" pitchFamily="2" charset="77"/>
                <a:cs typeface="Arial" panose="020B0604020202020204" pitchFamily="34" charset="0"/>
              </a:rPr>
              <a:t>Author information</a:t>
            </a:r>
          </a:p>
          <a:p>
            <a:pPr marL="825500" indent="-317500">
              <a:lnSpc>
                <a:spcPct val="100000"/>
              </a:lnSpc>
              <a:spcBef>
                <a:spcPts val="0"/>
              </a:spcBef>
            </a:pPr>
            <a:r>
              <a:rPr lang="en-US" sz="2400" dirty="0"/>
              <a:t>This template has been configured to be the correct size for your poster display – A0 portrait style. </a:t>
            </a:r>
          </a:p>
          <a:p>
            <a:pPr marL="825500" indent="-317500">
              <a:lnSpc>
                <a:spcPct val="100000"/>
              </a:lnSpc>
              <a:spcBef>
                <a:spcPts val="0"/>
              </a:spcBef>
            </a:pPr>
            <a:r>
              <a:rPr lang="en-US" sz="2400" dirty="0"/>
              <a:t>Your display should be self explanatory</a:t>
            </a:r>
          </a:p>
          <a:p>
            <a:pPr marL="825500" indent="-317500">
              <a:lnSpc>
                <a:spcPct val="100000"/>
              </a:lnSpc>
              <a:spcBef>
                <a:spcPts val="0"/>
              </a:spcBef>
            </a:pPr>
            <a:r>
              <a:rPr lang="en-US" sz="2400" dirty="0"/>
              <a:t>Do not present too many details on the poster, instead be prepared to discuss points with participants</a:t>
            </a:r>
          </a:p>
          <a:p>
            <a:pPr marL="825500" indent="-317500">
              <a:lnSpc>
                <a:spcPct val="100000"/>
              </a:lnSpc>
              <a:spcBef>
                <a:spcPts val="0"/>
              </a:spcBef>
            </a:pPr>
            <a:r>
              <a:rPr lang="en-US" sz="2400" dirty="0"/>
              <a:t>Posters should include the name and affiliation of the lead author to facilitate identification at the congress</a:t>
            </a:r>
          </a:p>
          <a:p>
            <a:pPr marL="825500" indent="-317500">
              <a:lnSpc>
                <a:spcPct val="100000"/>
              </a:lnSpc>
              <a:spcBef>
                <a:spcPts val="0"/>
              </a:spcBef>
            </a:pPr>
            <a:r>
              <a:rPr lang="en-US" sz="2400" dirty="0"/>
              <a:t>All text, lettering, diagrams and photographs should be large enough to be legible at a distance of 1.5m</a:t>
            </a:r>
          </a:p>
          <a:p>
            <a:pPr marL="825500" indent="-317500">
              <a:lnSpc>
                <a:spcPct val="100000"/>
              </a:lnSpc>
              <a:spcBef>
                <a:spcPts val="0"/>
              </a:spcBef>
            </a:pPr>
            <a:r>
              <a:rPr lang="en-US" sz="2400" dirty="0"/>
              <a:t>Lettering for titles should be 24 point minimum and preferably in Arial font</a:t>
            </a:r>
          </a:p>
          <a:p>
            <a:pPr marL="825500" indent="-317500">
              <a:lnSpc>
                <a:spcPct val="100000"/>
              </a:lnSpc>
              <a:spcBef>
                <a:spcPts val="0"/>
              </a:spcBef>
            </a:pPr>
            <a:r>
              <a:rPr lang="en-US" sz="2400" dirty="0"/>
              <a:t>The use of figures and charts is suggested, avoiding excessive text</a:t>
            </a:r>
          </a:p>
          <a:p>
            <a:pPr marL="825500" indent="-317500">
              <a:lnSpc>
                <a:spcPct val="100000"/>
              </a:lnSpc>
              <a:spcBef>
                <a:spcPts val="0"/>
              </a:spcBef>
            </a:pPr>
            <a:r>
              <a:rPr lang="en-US" sz="2400" dirty="0"/>
              <a:t>Text appearing on the poster is to be written in English</a:t>
            </a:r>
          </a:p>
          <a:p>
            <a:pPr marL="825500" indent="-317500">
              <a:lnSpc>
                <a:spcPct val="100000"/>
              </a:lnSpc>
              <a:spcBef>
                <a:spcPts val="0"/>
              </a:spcBef>
            </a:pPr>
            <a:r>
              <a:rPr lang="en-US" sz="2400" dirty="0"/>
              <a:t>Aim to put across a simple message in an eye-catching manner</a:t>
            </a:r>
          </a:p>
          <a:p>
            <a:pPr marL="825500" indent="-317500">
              <a:lnSpc>
                <a:spcPct val="100000"/>
              </a:lnSpc>
              <a:spcBef>
                <a:spcPts val="0"/>
              </a:spcBef>
            </a:pPr>
            <a:r>
              <a:rPr lang="en-US" dirty="0"/>
              <a:t>To add interactivity to your poster presentation, please scan the QR code for helpful tips and ideas:</a:t>
            </a:r>
            <a:endParaRPr lang="en-US" sz="2400" dirty="0"/>
          </a:p>
        </p:txBody>
      </p:sp>
      <p:sp>
        <p:nvSpPr>
          <p:cNvPr id="14" name="Text Placeholder 13">
            <a:extLst>
              <a:ext uri="{FF2B5EF4-FFF2-40B4-BE49-F238E27FC236}">
                <a16:creationId xmlns:a16="http://schemas.microsoft.com/office/drawing/2014/main" id="{21F4A481-0BB2-5E43-890D-700E152492FD}"/>
              </a:ext>
            </a:extLst>
          </p:cNvPr>
          <p:cNvSpPr>
            <a:spLocks noGrp="1"/>
          </p:cNvSpPr>
          <p:nvPr>
            <p:ph type="body" sz="quarter" idx="13"/>
          </p:nvPr>
        </p:nvSpPr>
        <p:spPr/>
        <p:txBody>
          <a:bodyPr>
            <a:normAutofit/>
          </a:bodyPr>
          <a:lstStyle/>
          <a:p>
            <a:r>
              <a:rPr lang="en-US" dirty="0">
                <a:latin typeface="Univia Pro Regular" pitchFamily="2" charset="77"/>
              </a:rPr>
              <a:t>Heading</a:t>
            </a:r>
          </a:p>
        </p:txBody>
      </p:sp>
      <p:sp>
        <p:nvSpPr>
          <p:cNvPr id="4" name="Content Placeholder 3">
            <a:extLst>
              <a:ext uri="{FF2B5EF4-FFF2-40B4-BE49-F238E27FC236}">
                <a16:creationId xmlns:a16="http://schemas.microsoft.com/office/drawing/2014/main" id="{8F3C2EF2-5A19-3049-867C-DF5BFB191F79}"/>
              </a:ext>
            </a:extLst>
          </p:cNvPr>
          <p:cNvSpPr>
            <a:spLocks noGrp="1"/>
          </p:cNvSpPr>
          <p:nvPr>
            <p:ph idx="14"/>
          </p:nvPr>
        </p:nvSpPr>
        <p:spPr/>
        <p:txBody>
          <a:bodyPr/>
          <a:lstStyle/>
          <a:p>
            <a:endParaRPr lang="en-US"/>
          </a:p>
        </p:txBody>
      </p:sp>
      <p:sp>
        <p:nvSpPr>
          <p:cNvPr id="5" name="Content Placeholder 4">
            <a:extLst>
              <a:ext uri="{FF2B5EF4-FFF2-40B4-BE49-F238E27FC236}">
                <a16:creationId xmlns:a16="http://schemas.microsoft.com/office/drawing/2014/main" id="{B3FFCCF1-2B61-D50F-B4A5-17127AA7EAFC}"/>
              </a:ext>
            </a:extLst>
          </p:cNvPr>
          <p:cNvSpPr>
            <a:spLocks noGrp="1"/>
          </p:cNvSpPr>
          <p:nvPr>
            <p:ph idx="15"/>
          </p:nvPr>
        </p:nvSpPr>
        <p:spPr/>
        <p:txBody>
          <a:bodyPr/>
          <a:lstStyle/>
          <a:p>
            <a:endParaRPr lang="en-US"/>
          </a:p>
        </p:txBody>
      </p:sp>
      <p:sp>
        <p:nvSpPr>
          <p:cNvPr id="11" name="Content Placeholder 10">
            <a:extLst>
              <a:ext uri="{FF2B5EF4-FFF2-40B4-BE49-F238E27FC236}">
                <a16:creationId xmlns:a16="http://schemas.microsoft.com/office/drawing/2014/main" id="{11C709B5-1297-E147-2C19-949690EEAC89}"/>
              </a:ext>
            </a:extLst>
          </p:cNvPr>
          <p:cNvSpPr>
            <a:spLocks noGrp="1"/>
          </p:cNvSpPr>
          <p:nvPr>
            <p:ph idx="16"/>
          </p:nvPr>
        </p:nvSpPr>
        <p:spPr/>
        <p:txBody>
          <a:bodyPr>
            <a:normAutofit/>
          </a:bodyPr>
          <a:lstStyle/>
          <a:p>
            <a:pPr marL="0" indent="0">
              <a:lnSpc>
                <a:spcPct val="100000"/>
              </a:lnSpc>
              <a:spcBef>
                <a:spcPts val="0"/>
              </a:spcBef>
              <a:buNone/>
            </a:pPr>
            <a:r>
              <a:rPr lang="en-US" b="1" dirty="0"/>
              <a:t>Incorporating Interactivity (optional) </a:t>
            </a:r>
          </a:p>
          <a:p>
            <a:pPr marL="0" indent="0">
              <a:lnSpc>
                <a:spcPct val="100000"/>
              </a:lnSpc>
              <a:spcBef>
                <a:spcPts val="0"/>
              </a:spcBef>
              <a:buNone/>
            </a:pPr>
            <a:r>
              <a:rPr lang="en-US" dirty="0"/>
              <a:t>Make your poster engaging by integrating interactive elements such as:</a:t>
            </a:r>
          </a:p>
          <a:p>
            <a:pPr>
              <a:lnSpc>
                <a:spcPct val="100000"/>
              </a:lnSpc>
              <a:spcBef>
                <a:spcPts val="0"/>
              </a:spcBef>
            </a:pPr>
            <a:r>
              <a:rPr lang="en-US" b="1" dirty="0"/>
              <a:t>QR Codes:</a:t>
            </a:r>
          </a:p>
          <a:p>
            <a:pPr lvl="1">
              <a:lnSpc>
                <a:spcPct val="100000"/>
              </a:lnSpc>
              <a:spcBef>
                <a:spcPts val="0"/>
              </a:spcBef>
            </a:pPr>
            <a:r>
              <a:rPr lang="en-US" sz="2400" dirty="0">
                <a:latin typeface="Univia Pro Book" pitchFamily="2" charset="77"/>
                <a:cs typeface="Arial" panose="020B0604020202020204" pitchFamily="34" charset="0"/>
              </a:rPr>
              <a:t>Generate and place QR codes strategically to link attendees to additional resources:</a:t>
            </a:r>
          </a:p>
          <a:p>
            <a:pPr lvl="1">
              <a:lnSpc>
                <a:spcPct val="100000"/>
              </a:lnSpc>
              <a:spcBef>
                <a:spcPts val="0"/>
              </a:spcBef>
            </a:pPr>
            <a:r>
              <a:rPr lang="en-US" sz="2400" dirty="0">
                <a:latin typeface="Univia Pro Book" pitchFamily="2" charset="77"/>
                <a:cs typeface="Arial" panose="020B0604020202020204" pitchFamily="34" charset="0"/>
              </a:rPr>
              <a:t>More information (e.g., related articles, references, or website)</a:t>
            </a:r>
          </a:p>
          <a:p>
            <a:pPr lvl="1">
              <a:lnSpc>
                <a:spcPct val="100000"/>
              </a:lnSpc>
              <a:spcBef>
                <a:spcPts val="0"/>
              </a:spcBef>
            </a:pPr>
            <a:r>
              <a:rPr lang="en-US" sz="2400" dirty="0">
                <a:latin typeface="Univia Pro Book" pitchFamily="2" charset="77"/>
                <a:cs typeface="Arial" panose="020B0604020202020204" pitchFamily="34" charset="0"/>
              </a:rPr>
              <a:t>Videos explaining concepts or demonstrating processes</a:t>
            </a:r>
          </a:p>
          <a:p>
            <a:pPr lvl="1">
              <a:lnSpc>
                <a:spcPct val="100000"/>
              </a:lnSpc>
              <a:spcBef>
                <a:spcPts val="0"/>
              </a:spcBef>
            </a:pPr>
            <a:r>
              <a:rPr lang="en-US" sz="2400" dirty="0">
                <a:latin typeface="Univia Pro Book" pitchFamily="2" charset="77"/>
                <a:cs typeface="Arial" panose="020B0604020202020204" pitchFamily="34" charset="0"/>
              </a:rPr>
              <a:t>Survey or feedback forms for audience participation</a:t>
            </a:r>
          </a:p>
          <a:p>
            <a:pPr lvl="1">
              <a:lnSpc>
                <a:spcPct val="100000"/>
              </a:lnSpc>
              <a:spcBef>
                <a:spcPts val="0"/>
              </a:spcBef>
            </a:pPr>
            <a:r>
              <a:rPr lang="en-US" sz="2400" dirty="0">
                <a:latin typeface="Univia Pro Book" pitchFamily="2" charset="77"/>
                <a:cs typeface="Arial" panose="020B0604020202020204" pitchFamily="34" charset="0"/>
              </a:rPr>
              <a:t>Quiz or interactive questions related to your research</a:t>
            </a:r>
          </a:p>
          <a:p>
            <a:endParaRPr lang="en-US" dirty="0"/>
          </a:p>
        </p:txBody>
      </p:sp>
      <p:sp>
        <p:nvSpPr>
          <p:cNvPr id="15" name="Text Placeholder 14">
            <a:extLst>
              <a:ext uri="{FF2B5EF4-FFF2-40B4-BE49-F238E27FC236}">
                <a16:creationId xmlns:a16="http://schemas.microsoft.com/office/drawing/2014/main" id="{20B679F5-1941-D146-B903-84E273EA0212}"/>
              </a:ext>
            </a:extLst>
          </p:cNvPr>
          <p:cNvSpPr>
            <a:spLocks noGrp="1"/>
          </p:cNvSpPr>
          <p:nvPr>
            <p:ph type="body" sz="quarter" idx="17"/>
          </p:nvPr>
        </p:nvSpPr>
        <p:spPr/>
        <p:txBody>
          <a:bodyPr>
            <a:normAutofit/>
          </a:bodyPr>
          <a:lstStyle/>
          <a:p>
            <a:r>
              <a:rPr lang="en-US" dirty="0"/>
              <a:t>Heading</a:t>
            </a:r>
          </a:p>
        </p:txBody>
      </p:sp>
      <p:sp>
        <p:nvSpPr>
          <p:cNvPr id="16" name="Text Placeholder 15">
            <a:extLst>
              <a:ext uri="{FF2B5EF4-FFF2-40B4-BE49-F238E27FC236}">
                <a16:creationId xmlns:a16="http://schemas.microsoft.com/office/drawing/2014/main" id="{73AE62A0-6857-4D46-B47C-B511D7AAB5B9}"/>
              </a:ext>
            </a:extLst>
          </p:cNvPr>
          <p:cNvSpPr>
            <a:spLocks noGrp="1"/>
          </p:cNvSpPr>
          <p:nvPr>
            <p:ph type="body" sz="quarter" idx="18"/>
          </p:nvPr>
        </p:nvSpPr>
        <p:spPr/>
        <p:txBody>
          <a:bodyPr>
            <a:normAutofit/>
          </a:bodyPr>
          <a:lstStyle/>
          <a:p>
            <a:r>
              <a:rPr lang="en-US" dirty="0"/>
              <a:t>Heading</a:t>
            </a:r>
          </a:p>
        </p:txBody>
      </p:sp>
      <p:sp>
        <p:nvSpPr>
          <p:cNvPr id="17" name="Text Placeholder 16">
            <a:extLst>
              <a:ext uri="{FF2B5EF4-FFF2-40B4-BE49-F238E27FC236}">
                <a16:creationId xmlns:a16="http://schemas.microsoft.com/office/drawing/2014/main" id="{6423D1A8-919F-894F-9707-FE2D323CD8DA}"/>
              </a:ext>
            </a:extLst>
          </p:cNvPr>
          <p:cNvSpPr>
            <a:spLocks noGrp="1"/>
          </p:cNvSpPr>
          <p:nvPr>
            <p:ph type="body" sz="quarter" idx="19"/>
          </p:nvPr>
        </p:nvSpPr>
        <p:spPr/>
        <p:txBody>
          <a:bodyPr>
            <a:normAutofit/>
          </a:bodyPr>
          <a:lstStyle/>
          <a:p>
            <a:r>
              <a:rPr lang="en-US" dirty="0"/>
              <a:t>Heading</a:t>
            </a:r>
          </a:p>
        </p:txBody>
      </p:sp>
      <p:sp>
        <p:nvSpPr>
          <p:cNvPr id="12" name="Text Placeholder 11">
            <a:extLst>
              <a:ext uri="{FF2B5EF4-FFF2-40B4-BE49-F238E27FC236}">
                <a16:creationId xmlns:a16="http://schemas.microsoft.com/office/drawing/2014/main" id="{27E510DC-301E-013C-79D6-975857E9EC8C}"/>
              </a:ext>
            </a:extLst>
          </p:cNvPr>
          <p:cNvSpPr>
            <a:spLocks noGrp="1"/>
          </p:cNvSpPr>
          <p:nvPr>
            <p:ph type="body" sz="quarter" idx="20"/>
          </p:nvPr>
        </p:nvSpPr>
        <p:spPr/>
        <p:txBody>
          <a:bodyPr/>
          <a:lstStyle/>
          <a:p>
            <a:endParaRPr lang="en-US" dirty="0"/>
          </a:p>
        </p:txBody>
      </p:sp>
      <p:pic>
        <p:nvPicPr>
          <p:cNvPr id="2" name="Picture 1">
            <a:extLst>
              <a:ext uri="{FF2B5EF4-FFF2-40B4-BE49-F238E27FC236}">
                <a16:creationId xmlns:a16="http://schemas.microsoft.com/office/drawing/2014/main" id="{F7698160-08CA-D2F9-A5C0-B8BEE37EA91A}"/>
              </a:ext>
            </a:extLst>
          </p:cNvPr>
          <p:cNvPicPr>
            <a:picLocks noChangeAspect="1"/>
          </p:cNvPicPr>
          <p:nvPr/>
        </p:nvPicPr>
        <p:blipFill>
          <a:blip r:embed="rId2"/>
          <a:stretch>
            <a:fillRect/>
          </a:stretch>
        </p:blipFill>
        <p:spPr>
          <a:xfrm>
            <a:off x="14377435" y="19483499"/>
            <a:ext cx="1791334" cy="1791334"/>
          </a:xfrm>
          <a:prstGeom prst="rect">
            <a:avLst/>
          </a:prstGeom>
        </p:spPr>
      </p:pic>
    </p:spTree>
    <p:extLst>
      <p:ext uri="{BB962C8B-B14F-4D97-AF65-F5344CB8AC3E}">
        <p14:creationId xmlns:p14="http://schemas.microsoft.com/office/powerpoint/2010/main" val="1370645165"/>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FFFFFF"/>
      </a:lt2>
      <a:accent1>
        <a:srgbClr val="006E4C"/>
      </a:accent1>
      <a:accent2>
        <a:srgbClr val="80B7A6"/>
      </a:accent2>
      <a:accent3>
        <a:srgbClr val="FEE5B4"/>
      </a:accent3>
      <a:accent4>
        <a:srgbClr val="F08821"/>
      </a:accent4>
      <a:accent5>
        <a:srgbClr val="A3D7A6"/>
      </a:accent5>
      <a:accent6>
        <a:srgbClr val="47AE4C"/>
      </a:accent6>
      <a:hlink>
        <a:srgbClr val="F08821"/>
      </a:hlink>
      <a:folHlink>
        <a:srgbClr val="FEE5B4"/>
      </a:folHlink>
    </a:clrScheme>
    <a:fontScheme name="APLAR 2023">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75C70FAF45904184FF1D66E4843E08" ma:contentTypeVersion="14" ma:contentTypeDescription="Create a new document." ma:contentTypeScope="" ma:versionID="98b8cded2cb362ea9ebd517b18a51b81">
  <xsd:schema xmlns:xsd="http://www.w3.org/2001/XMLSchema" xmlns:xs="http://www.w3.org/2001/XMLSchema" xmlns:p="http://schemas.microsoft.com/office/2006/metadata/properties" xmlns:ns2="65e30f2d-466c-4a41-bdde-c52f5cf19faa" xmlns:ns3="c4af865c-4d99-46ac-b587-90ee03d09425" targetNamespace="http://schemas.microsoft.com/office/2006/metadata/properties" ma:root="true" ma:fieldsID="d593c6798b09ec1bfad1ab0edff440d2" ns2:_="" ns3:_="">
    <xsd:import namespace="65e30f2d-466c-4a41-bdde-c52f5cf19faa"/>
    <xsd:import namespace="c4af865c-4d99-46ac-b587-90ee03d0942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LengthInSecond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e30f2d-466c-4a41-bdde-c52f5cf19fa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8eb2ccdf-def3-4210-a8cc-70203ad12ac7}" ma:internalName="TaxCatchAll" ma:showField="CatchAllData" ma:web="65e30f2d-466c-4a41-bdde-c52f5cf19fa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4af865c-4d99-46ac-b587-90ee03d0942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06aaa40-c663-4506-a8f2-94edda6b6de5"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5e30f2d-466c-4a41-bdde-c52f5cf19faa" xsi:nil="true"/>
    <lcf76f155ced4ddcb4097134ff3c332f xmlns="c4af865c-4d99-46ac-b587-90ee03d09425">
      <Terms xmlns="http://schemas.microsoft.com/office/infopath/2007/PartnerControls"/>
    </lcf76f155ced4ddcb4097134ff3c332f>
    <SharedWithUsers xmlns="65e30f2d-466c-4a41-bdde-c52f5cf19faa">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873FE4-62D5-4A5C-9FB8-CD90890E01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e30f2d-466c-4a41-bdde-c52f5cf19faa"/>
    <ds:schemaRef ds:uri="c4af865c-4d99-46ac-b587-90ee03d094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C9A33A-B109-45BC-8E12-86F199D4FEAC}">
  <ds:schemaRefs>
    <ds:schemaRef ds:uri="http://schemas.microsoft.com/office/2006/metadata/properties"/>
    <ds:schemaRef ds:uri="http://schemas.microsoft.com/office/infopath/2007/PartnerControls"/>
    <ds:schemaRef ds:uri="65e30f2d-466c-4a41-bdde-c52f5cf19faa"/>
    <ds:schemaRef ds:uri="c4af865c-4d99-46ac-b587-90ee03d09425"/>
  </ds:schemaRefs>
</ds:datastoreItem>
</file>

<file path=customXml/itemProps3.xml><?xml version="1.0" encoding="utf-8"?>
<ds:datastoreItem xmlns:ds="http://schemas.openxmlformats.org/officeDocument/2006/customXml" ds:itemID="{CA4847A6-B588-4DFF-8F4F-2C71C7174975}">
  <ds:schemaRefs>
    <ds:schemaRef ds:uri="http://schemas.microsoft.com/sharepoint/v3/contenttype/forms"/>
  </ds:schemaRefs>
</ds:datastoreItem>
</file>

<file path=docMetadata/LabelInfo.xml><?xml version="1.0" encoding="utf-8"?>
<clbl:labelList xmlns:clbl="http://schemas.microsoft.com/office/2020/mipLabelMetadata">
  <clbl:label id="{d026bb9f-849e-4520-adf3-36adc211bebd}" enabled="1" method="Privileged" siteId="{ac144e41-8001-48f0-9e1c-170716ed06b6}" removed="0"/>
</clbl:labelList>
</file>

<file path=docProps/app.xml><?xml version="1.0" encoding="utf-8"?>
<Properties xmlns="http://schemas.openxmlformats.org/officeDocument/2006/extended-properties" xmlns:vt="http://schemas.openxmlformats.org/officeDocument/2006/docPropsVTypes">
  <Template>Office Theme</Template>
  <TotalTime>260</TotalTime>
  <Words>285</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Univia Pro</vt:lpstr>
      <vt:lpstr>Univia Pro Book</vt:lpstr>
      <vt:lpstr>Univia Pro Medium</vt:lpstr>
      <vt:lpstr>Univia Pro 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Felicity Lupo (MCI Brisbane)</dc:creator>
  <cp:lastModifiedBy>Simone Veldhuijzen van Zanten</cp:lastModifiedBy>
  <cp:revision>24</cp:revision>
  <dcterms:created xsi:type="dcterms:W3CDTF">2019-03-13T01:38:10Z</dcterms:created>
  <dcterms:modified xsi:type="dcterms:W3CDTF">2025-08-11T04:32:41Z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cbf2ee6-7391-4c03-b07a-3137c8a2243c_Enabled">
    <vt:lpwstr>true</vt:lpwstr>
  </property>
  <property fmtid="{D5CDD505-2E9C-101B-9397-08002B2CF9AE}" pid="3" name="MSIP_Label_7cbf2ee6-7391-4c03-b07a-3137c8a2243c_SetDate">
    <vt:lpwstr>2023-08-21T07:17:26Z</vt:lpwstr>
  </property>
  <property fmtid="{D5CDD505-2E9C-101B-9397-08002B2CF9AE}" pid="4" name="MSIP_Label_7cbf2ee6-7391-4c03-b07a-3137c8a2243c_Method">
    <vt:lpwstr>Standard</vt:lpwstr>
  </property>
  <property fmtid="{D5CDD505-2E9C-101B-9397-08002B2CF9AE}" pid="5" name="MSIP_Label_7cbf2ee6-7391-4c03-b07a-3137c8a2243c_Name">
    <vt:lpwstr>Internal</vt:lpwstr>
  </property>
  <property fmtid="{D5CDD505-2E9C-101B-9397-08002B2CF9AE}" pid="6" name="MSIP_Label_7cbf2ee6-7391-4c03-b07a-3137c8a2243c_SiteId">
    <vt:lpwstr>ac144e41-8001-48f0-9e1c-170716ed06b6</vt:lpwstr>
  </property>
  <property fmtid="{D5CDD505-2E9C-101B-9397-08002B2CF9AE}" pid="7" name="MSIP_Label_7cbf2ee6-7391-4c03-b07a-3137c8a2243c_ActionId">
    <vt:lpwstr>b8515e96-5fcc-4f58-b271-e2a33946bf90</vt:lpwstr>
  </property>
  <property fmtid="{D5CDD505-2E9C-101B-9397-08002B2CF9AE}" pid="8" name="MSIP_Label_7cbf2ee6-7391-4c03-b07a-3137c8a2243c_ContentBits">
    <vt:lpwstr>1</vt:lpwstr>
  </property>
  <property fmtid="{D5CDD505-2E9C-101B-9397-08002B2CF9AE}" pid="9" name="ContentTypeId">
    <vt:lpwstr>0x0101009275C70FAF45904184FF1D66E4843E08</vt:lpwstr>
  </property>
  <property fmtid="{D5CDD505-2E9C-101B-9397-08002B2CF9AE}" pid="10" name="MediaServiceImageTags">
    <vt:lpwstr/>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_ExtendedDescription">
    <vt:lpwstr/>
  </property>
  <property fmtid="{D5CDD505-2E9C-101B-9397-08002B2CF9AE}" pid="15" name="TriggerFlowInfo">
    <vt:lpwstr/>
  </property>
  <property fmtid="{D5CDD505-2E9C-101B-9397-08002B2CF9AE}" pid="16" name="xd_Signature">
    <vt:bool>false</vt:bool>
  </property>
</Properties>
</file>