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8" r:id="rId6"/>
    <p:sldId id="259" r:id="rId7"/>
    <p:sldId id="260" r:id="rId8"/>
    <p:sldId id="261" r:id="rId9"/>
    <p:sldId id="262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64A1"/>
    <a:srgbClr val="33165F"/>
    <a:srgbClr val="006E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12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99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9951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4467D-BCF9-D43F-A0A0-EC567D59D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5648"/>
            <a:ext cx="10515600" cy="885773"/>
          </a:xfrm>
          <a:prstGeom prst="rect">
            <a:avLst/>
          </a:prstGeom>
        </p:spPr>
        <p:txBody>
          <a:bodyPr anchor="b"/>
          <a:lstStyle>
            <a:lvl1pPr>
              <a:defRPr b="1" i="0">
                <a:solidFill>
                  <a:srgbClr val="6B64A1"/>
                </a:solidFill>
                <a:latin typeface="Univia Pro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D2346-290D-E77D-C1F7-E74DAC7F5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2789"/>
            <a:ext cx="5166360" cy="37116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Univia Pro Book" pitchFamily="2" charset="77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AC13419-5FE6-9FE1-A89B-8759B9A35A2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87440" y="1659658"/>
            <a:ext cx="5166360" cy="37116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Univia Pro Book" pitchFamily="2" charset="77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0418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A1870-3DB6-72E8-53B5-B9DA4F28C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5648"/>
            <a:ext cx="10515600" cy="885773"/>
          </a:xfrm>
          <a:prstGeom prst="rect">
            <a:avLst/>
          </a:prstGeom>
        </p:spPr>
        <p:txBody>
          <a:bodyPr anchor="b"/>
          <a:lstStyle>
            <a:lvl1pPr>
              <a:defRPr b="1" i="0">
                <a:solidFill>
                  <a:srgbClr val="6B64A1"/>
                </a:solidFill>
                <a:latin typeface="Univia Pro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676DC-D682-C70E-D5FC-30243D2A4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2789"/>
            <a:ext cx="6680200" cy="37116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Univia Pro Book" pitchFamily="2" charset="77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BD5EEE-8CE3-6CD3-A199-956BA0FB6DAC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599680" y="1659659"/>
            <a:ext cx="3754120" cy="18084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Univia Pro Book" pitchFamily="2" charset="77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F26DA11-1EB3-E37C-0DDE-16EE81079690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599680" y="3556000"/>
            <a:ext cx="3754120" cy="18084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Univia Pro Book" pitchFamily="2" charset="77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861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71482-A90C-607D-CA40-A317937FE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5648"/>
            <a:ext cx="10515600" cy="885773"/>
          </a:xfrm>
          <a:prstGeom prst="rect">
            <a:avLst/>
          </a:prstGeom>
        </p:spPr>
        <p:txBody>
          <a:bodyPr anchor="b"/>
          <a:lstStyle>
            <a:lvl1pPr>
              <a:defRPr b="1" i="0">
                <a:solidFill>
                  <a:schemeClr val="bg1"/>
                </a:solidFill>
                <a:latin typeface="Univia Pro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E21B4-69FB-3B77-70ED-DF14453BD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2789"/>
            <a:ext cx="5166360" cy="37116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Univia Pro Book" pitchFamily="2" charset="77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6AF3FF5-D739-7BA6-60B8-119DE9B5243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187440" y="1659658"/>
            <a:ext cx="5166360" cy="37116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Univia Pro Book" pitchFamily="2" charset="77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41248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B807C-031C-E065-AA27-AF2583F2A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5648"/>
            <a:ext cx="10515600" cy="885773"/>
          </a:xfrm>
          <a:prstGeom prst="rect">
            <a:avLst/>
          </a:prstGeom>
        </p:spPr>
        <p:txBody>
          <a:bodyPr anchor="b"/>
          <a:lstStyle>
            <a:lvl1pPr>
              <a:defRPr b="1" i="0">
                <a:solidFill>
                  <a:schemeClr val="bg1"/>
                </a:solidFill>
                <a:latin typeface="Univia Pro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BB5D9-36A7-44B0-67D2-BCA30134F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2789"/>
            <a:ext cx="10515600" cy="37116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Univia Pro Book" pitchFamily="2" charset="77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7116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2082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3197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618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3322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0989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8830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7512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CF44E-FC82-4829-0097-3DED035BC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1676400"/>
            <a:ext cx="4810760" cy="2360912"/>
          </a:xfrm>
          <a:prstGeom prst="rect">
            <a:avLst/>
          </a:prstGeom>
        </p:spPr>
        <p:txBody>
          <a:bodyPr anchor="b"/>
          <a:lstStyle>
            <a:lvl1pPr>
              <a:defRPr b="1" i="0">
                <a:solidFill>
                  <a:srgbClr val="6B64A1"/>
                </a:solidFill>
                <a:latin typeface="Univia Pro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B4334-D43C-DE40-94BE-A50A8EBD7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4114800"/>
            <a:ext cx="4810760" cy="1066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rgbClr val="6B64A1"/>
                </a:solidFill>
                <a:latin typeface="Univia Pro Book" pitchFamily="2" charset="77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3553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6E3C4-F4EA-5C5A-AB4F-A101C6B46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1676400"/>
            <a:ext cx="4810760" cy="2360912"/>
          </a:xfrm>
          <a:prstGeom prst="rect">
            <a:avLst/>
          </a:prstGeom>
        </p:spPr>
        <p:txBody>
          <a:bodyPr anchor="b"/>
          <a:lstStyle>
            <a:lvl1pPr>
              <a:defRPr b="1" i="0">
                <a:solidFill>
                  <a:srgbClr val="6B64A1"/>
                </a:solidFill>
                <a:latin typeface="Univia Pro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96FD7-2B48-CBF6-0B4C-ACE92595D4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4114800"/>
            <a:ext cx="4810760" cy="1066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rgbClr val="6B64A1"/>
                </a:solidFill>
                <a:latin typeface="Univia Pro Book" pitchFamily="2" charset="77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1393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919B7-B361-CECC-677C-721B13512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1676400"/>
            <a:ext cx="4810760" cy="2360912"/>
          </a:xfrm>
          <a:prstGeom prst="rect">
            <a:avLst/>
          </a:prstGeom>
        </p:spPr>
        <p:txBody>
          <a:bodyPr anchor="b"/>
          <a:lstStyle>
            <a:lvl1pPr>
              <a:defRPr b="1" i="0">
                <a:solidFill>
                  <a:srgbClr val="6B64A1"/>
                </a:solidFill>
                <a:latin typeface="Univia Pro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61CCB-2EDA-513B-7076-EFBEAEB91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4114800"/>
            <a:ext cx="4810760" cy="1066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rgbClr val="6B64A1"/>
                </a:solidFill>
                <a:latin typeface="Univia Pro Book" pitchFamily="2" charset="77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2199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7D754-1B11-E75B-4ACE-E07E71D6F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1676400"/>
            <a:ext cx="4810760" cy="2360912"/>
          </a:xfrm>
          <a:prstGeom prst="rect">
            <a:avLst/>
          </a:prstGeom>
        </p:spPr>
        <p:txBody>
          <a:bodyPr anchor="b"/>
          <a:lstStyle>
            <a:lvl1pPr>
              <a:defRPr b="1" i="0">
                <a:solidFill>
                  <a:srgbClr val="6B64A1"/>
                </a:solidFill>
                <a:latin typeface="Univia Pro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DF16F-2F54-2252-D405-AEB21342D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4114800"/>
            <a:ext cx="4810760" cy="10668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1" i="0">
                <a:solidFill>
                  <a:srgbClr val="6B64A1"/>
                </a:solidFill>
                <a:latin typeface="Univia Pro Book" pitchFamily="2" charset="77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879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97B9C84-77A8-B795-BF68-DF4AC8E776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00438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1" i="0">
                <a:solidFill>
                  <a:srgbClr val="6B64A1"/>
                </a:solidFill>
                <a:latin typeface="Univia Pro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2EB646C-31B6-16EF-99F6-C172E72975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71604"/>
            <a:ext cx="10515600" cy="10490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rgbClr val="6B64A1"/>
                </a:solidFill>
                <a:latin typeface="Univia Pro Regular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1975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B35AC-D063-CE3F-108B-E5133B9FE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00438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bg1"/>
                </a:solidFill>
                <a:latin typeface="Univia Pro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D665AB-44FC-48DB-EB45-31C459A9C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71604"/>
            <a:ext cx="10515600" cy="10490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>
                <a:solidFill>
                  <a:schemeClr val="bg1"/>
                </a:solidFill>
                <a:latin typeface="Univia Pro Regular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5636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DD4C9-DC1A-ABDA-74ED-F9438EC1D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5648"/>
            <a:ext cx="10515600" cy="885773"/>
          </a:xfrm>
          <a:prstGeom prst="rect">
            <a:avLst/>
          </a:prstGeom>
        </p:spPr>
        <p:txBody>
          <a:bodyPr anchor="b"/>
          <a:lstStyle>
            <a:lvl1pPr>
              <a:defRPr b="1" i="0">
                <a:solidFill>
                  <a:srgbClr val="6B64A1"/>
                </a:solidFill>
                <a:latin typeface="Univia Pro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EBA61-966C-2190-5F44-516CB5468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2789"/>
            <a:ext cx="10515600" cy="37116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Univia Pro Book" pitchFamily="2" charset="77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0675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179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59" r:id="rId3"/>
    <p:sldLayoutId id="2147483663" r:id="rId4"/>
    <p:sldLayoutId id="2147483660" r:id="rId5"/>
    <p:sldLayoutId id="2147483661" r:id="rId6"/>
    <p:sldLayoutId id="2147483649" r:id="rId7"/>
    <p:sldLayoutId id="2147483656" r:id="rId8"/>
    <p:sldLayoutId id="2147483650" r:id="rId9"/>
    <p:sldLayoutId id="2147483652" r:id="rId10"/>
    <p:sldLayoutId id="2147483657" r:id="rId11"/>
    <p:sldLayoutId id="2147483658" r:id="rId12"/>
    <p:sldLayoutId id="2147483664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1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6E4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451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0EAD8DE-B12C-D697-D566-B5B38D178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785994-0FB3-6339-4BD0-4C719DA0E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182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8986C32-5E87-BB31-DB10-9EFD7F02E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C27628E-BA72-8D25-01A2-0FA86ACA18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072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F6912-5CDD-6947-440D-2566D75A7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546B44-DB3E-74ED-5A65-0F8FDABAF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95C412F-B577-4CAD-6F41-FE660B9344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274DD8D-55D0-A4FC-76D7-34ACFD0229C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816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175F4C-D563-4CAE-5E3E-F192C3509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1049B0B-3104-E8DB-BFF6-82C2F1592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415F1F8-F9DD-FB82-A3B9-D96E75504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C8D432A-B7F9-860A-5546-C1992200CDC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05C802B-9DBF-34A3-289F-2CD41A32B74A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21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CD0EE-D282-1EF7-A9DB-BCC0699AC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59615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PLAR 2023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6E4C"/>
      </a:accent1>
      <a:accent2>
        <a:srgbClr val="80B7A6"/>
      </a:accent2>
      <a:accent3>
        <a:srgbClr val="CAE091"/>
      </a:accent3>
      <a:accent4>
        <a:srgbClr val="95C122"/>
      </a:accent4>
      <a:accent5>
        <a:srgbClr val="A3D7A6"/>
      </a:accent5>
      <a:accent6>
        <a:srgbClr val="47AE4C"/>
      </a:accent6>
      <a:hlink>
        <a:srgbClr val="F08821"/>
      </a:hlink>
      <a:folHlink>
        <a:srgbClr val="FEE5B4"/>
      </a:folHlink>
    </a:clrScheme>
    <a:fontScheme name="APLAR 202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5e30f2d-466c-4a41-bdde-c52f5cf19faa" xsi:nil="true"/>
    <lcf76f155ced4ddcb4097134ff3c332f xmlns="c4af865c-4d99-46ac-b587-90ee03d09425">
      <Terms xmlns="http://schemas.microsoft.com/office/infopath/2007/PartnerControls"/>
    </lcf76f155ced4ddcb4097134ff3c332f>
    <SharedWithUsers xmlns="65e30f2d-466c-4a41-bdde-c52f5cf19faa">
      <UserInfo>
        <DisplayName/>
        <AccountId xsi:nil="true"/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275C70FAF45904184FF1D66E4843E08" ma:contentTypeVersion="13" ma:contentTypeDescription="Create a new document." ma:contentTypeScope="" ma:versionID="90cec84fc00c7134baa52587218e3845">
  <xsd:schema xmlns:xsd="http://www.w3.org/2001/XMLSchema" xmlns:xs="http://www.w3.org/2001/XMLSchema" xmlns:p="http://schemas.microsoft.com/office/2006/metadata/properties" xmlns:ns2="65e30f2d-466c-4a41-bdde-c52f5cf19faa" xmlns:ns3="c4af865c-4d99-46ac-b587-90ee03d09425" targetNamespace="http://schemas.microsoft.com/office/2006/metadata/properties" ma:root="true" ma:fieldsID="f9807e2db2f93c3034d4671c3de5cf32" ns2:_="" ns3:_="">
    <xsd:import namespace="65e30f2d-466c-4a41-bdde-c52f5cf19faa"/>
    <xsd:import namespace="c4af865c-4d99-46ac-b587-90ee03d09425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e30f2d-466c-4a41-bdde-c52f5cf19fa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8eb2ccdf-def3-4210-a8cc-70203ad12ac7}" ma:internalName="TaxCatchAll" ma:showField="CatchAllData" ma:web="65e30f2d-466c-4a41-bdde-c52f5cf19fa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af865c-4d99-46ac-b587-90ee03d094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06aaa40-c663-4506-a8f2-94edda6b6d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7886DDA-453E-4AAB-BB9F-75954C838764}">
  <ds:schemaRefs>
    <ds:schemaRef ds:uri="http://schemas.microsoft.com/office/2006/metadata/properties"/>
    <ds:schemaRef ds:uri="http://schemas.microsoft.com/office/infopath/2007/PartnerControls"/>
    <ds:schemaRef ds:uri="65e30f2d-466c-4a41-bdde-c52f5cf19faa"/>
    <ds:schemaRef ds:uri="c4af865c-4d99-46ac-b587-90ee03d09425"/>
  </ds:schemaRefs>
</ds:datastoreItem>
</file>

<file path=customXml/itemProps2.xml><?xml version="1.0" encoding="utf-8"?>
<ds:datastoreItem xmlns:ds="http://schemas.openxmlformats.org/officeDocument/2006/customXml" ds:itemID="{44680532-7CED-44ED-A131-2295ABE34EA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C0F0EE2-B76A-43E9-B6ED-301D36FB0E8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e30f2d-466c-4a41-bdde-c52f5cf19faa"/>
    <ds:schemaRef ds:uri="c4af865c-4d99-46ac-b587-90ee03d0942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d026bb9f-849e-4520-adf3-36adc211bebd}" enabled="1" method="Privileged" siteId="{ac144e41-8001-48f0-9e1c-170716ed06b6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0</Words>
  <Application>Microsoft Office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Univia Pro</vt:lpstr>
      <vt:lpstr>Univia Pro Book</vt:lpstr>
      <vt:lpstr>Univia Pro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</dc:creator>
  <cp:lastModifiedBy>Simone Veldhuijzen van Zanten</cp:lastModifiedBy>
  <cp:revision>12</cp:revision>
  <dcterms:created xsi:type="dcterms:W3CDTF">2023-01-09T01:43:19Z</dcterms:created>
  <dcterms:modified xsi:type="dcterms:W3CDTF">2025-06-12T07:44:47Z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cbf2ee6-7391-4c03-b07a-3137c8a2243c_Enabled">
    <vt:lpwstr>true</vt:lpwstr>
  </property>
  <property fmtid="{D5CDD505-2E9C-101B-9397-08002B2CF9AE}" pid="3" name="MSIP_Label_7cbf2ee6-7391-4c03-b07a-3137c8a2243c_SetDate">
    <vt:lpwstr>2023-01-09T01:44:09Z</vt:lpwstr>
  </property>
  <property fmtid="{D5CDD505-2E9C-101B-9397-08002B2CF9AE}" pid="4" name="MSIP_Label_7cbf2ee6-7391-4c03-b07a-3137c8a2243c_Method">
    <vt:lpwstr>Privileged</vt:lpwstr>
  </property>
  <property fmtid="{D5CDD505-2E9C-101B-9397-08002B2CF9AE}" pid="5" name="MSIP_Label_7cbf2ee6-7391-4c03-b07a-3137c8a2243c_Name">
    <vt:lpwstr>Internal</vt:lpwstr>
  </property>
  <property fmtid="{D5CDD505-2E9C-101B-9397-08002B2CF9AE}" pid="6" name="MSIP_Label_7cbf2ee6-7391-4c03-b07a-3137c8a2243c_SiteId">
    <vt:lpwstr>ac144e41-8001-48f0-9e1c-170716ed06b6</vt:lpwstr>
  </property>
  <property fmtid="{D5CDD505-2E9C-101B-9397-08002B2CF9AE}" pid="7" name="MSIP_Label_7cbf2ee6-7391-4c03-b07a-3137c8a2243c_ActionId">
    <vt:lpwstr>149dfc3c-c6e0-41a7-ac64-764782b74e5c</vt:lpwstr>
  </property>
  <property fmtid="{D5CDD505-2E9C-101B-9397-08002B2CF9AE}" pid="8" name="MSIP_Label_7cbf2ee6-7391-4c03-b07a-3137c8a2243c_ContentBits">
    <vt:lpwstr>1</vt:lpwstr>
  </property>
  <property fmtid="{D5CDD505-2E9C-101B-9397-08002B2CF9AE}" pid="9" name="ContentTypeId">
    <vt:lpwstr>0x0101009275C70FAF45904184FF1D66E4843E08</vt:lpwstr>
  </property>
  <property fmtid="{D5CDD505-2E9C-101B-9397-08002B2CF9AE}" pid="10" name="Order">
    <vt:lpwstr>132500.000000000</vt:lpwstr>
  </property>
  <property fmtid="{D5CDD505-2E9C-101B-9397-08002B2CF9AE}" pid="11" name="xd_ProgID">
    <vt:lpwstr/>
  </property>
  <property fmtid="{D5CDD505-2E9C-101B-9397-08002B2CF9AE}" pid="12" name="MediaServiceImageTags">
    <vt:lpwstr/>
  </property>
  <property fmtid="{D5CDD505-2E9C-101B-9397-08002B2CF9AE}" pid="13" name="ComplianceAssetId">
    <vt:lpwstr/>
  </property>
  <property fmtid="{D5CDD505-2E9C-101B-9397-08002B2CF9AE}" pid="14" name="TemplateUrl">
    <vt:lpwstr/>
  </property>
  <property fmtid="{D5CDD505-2E9C-101B-9397-08002B2CF9AE}" pid="15" name="_ExtendedDescription">
    <vt:lpwstr/>
  </property>
  <property fmtid="{D5CDD505-2E9C-101B-9397-08002B2CF9AE}" pid="16" name="TriggerFlowInfo">
    <vt:lpwstr/>
  </property>
  <property fmtid="{D5CDD505-2E9C-101B-9397-08002B2CF9AE}" pid="17" name="xd_Signature">
    <vt:lpwstr/>
  </property>
</Properties>
</file>