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CB9B"/>
    <a:srgbClr val="C5A49D"/>
    <a:srgbClr val="FBDDEA"/>
    <a:srgbClr val="6E69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05"/>
    <p:restoredTop sz="94720"/>
  </p:normalViewPr>
  <p:slideViewPr>
    <p:cSldViewPr snapToGrid="0">
      <p:cViewPr varScale="1">
        <p:scale>
          <a:sx n="97" d="100"/>
          <a:sy n="97" d="100"/>
        </p:scale>
        <p:origin x="1410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2B31C0-87FC-4C48-871B-1363E8E21EEB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07C9DA-2C33-5747-8A61-A9CC409D1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08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07C9DA-2C33-5747-8A61-A9CC409D184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843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07C9DA-2C33-5747-8A61-A9CC409D184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604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07C9DA-2C33-5747-8A61-A9CC409D184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74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07C9DA-2C33-5747-8A61-A9CC409D184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59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07C9DA-2C33-5747-8A61-A9CC409D184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806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20D50-1412-46C5-A5A9-94549BDE65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0A6585-9A10-D4F7-F143-DD7671198F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890A12-6143-ECF7-FC63-0DCAA7B96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608AA-0618-0143-9973-FF224EBC1368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BAAA5D-16FC-328D-8BCF-A4B2A47C8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74F83F-A535-7EE5-B4D5-A1C5AADE7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F041-738A-AA4B-A952-EF35BE183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172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BD986-CA57-5C47-D604-79BA0014C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B1511E-A250-DE80-A31A-7D42F0A187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7041DB-08EE-E35E-F030-8BF8404AD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608AA-0618-0143-9973-FF224EBC1368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ECEE07-0834-5E0C-555F-A241DC7A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376D4E-347B-12D9-C38A-25440A135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F041-738A-AA4B-A952-EF35BE183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045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120D99-F286-EF83-64C8-1E80058D24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67C3F2-51AF-2664-B192-B52BE5D86A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666948-45A0-9310-F876-498B7B355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608AA-0618-0143-9973-FF224EBC1368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135DC-B45F-63A8-8864-73104AA71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8F59D-13C0-2D1B-7F9A-5AF1E58E2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F041-738A-AA4B-A952-EF35BE183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65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3BEDF-FDE9-7198-8AA9-B27E16875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3F2B5-EBF5-5ED3-1956-FEC3B06CEC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F9CBB9-074D-E83F-D79B-3F162AD12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608AA-0618-0143-9973-FF224EBC1368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79A19-78C1-1442-C940-69EA2AC9E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8C0D90-9870-0E72-F636-E3F974AB1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F041-738A-AA4B-A952-EF35BE183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22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78B40-B2DB-3849-3F9C-992C9235B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1D580D-23C3-A982-9492-BCC5B0E6F8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802FE-F354-51D2-81F0-A3875BE5F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608AA-0618-0143-9973-FF224EBC1368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237DA-B00D-D8E9-5F1D-FD2865F20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4D4D1B-5E8F-1918-8ECF-46E87AE34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F041-738A-AA4B-A952-EF35BE183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308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A4BC9-D8A2-A1B1-BE6C-9BD3C8F6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63100-97DE-F9AD-2947-7BADE7ADDB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3331BD-E279-FE8F-8509-B9D1FBCF4E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BFB468-CC48-864E-B344-85035AA6B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608AA-0618-0143-9973-FF224EBC1368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81E7AB-B73B-4507-1A42-BD63F49BC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45B828-CAA5-1FD0-CA83-6BA88D5E9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F041-738A-AA4B-A952-EF35BE183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144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72DF9-E24F-DA58-915C-246C068C1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0876A-7D45-E679-B214-9CC0E197C0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487A46-347C-0A6D-C7D9-81C2005B5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A26988-4B66-570B-AEF5-7A6C02F5BE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5AE8EF-D00B-E348-F219-DAC010C6CB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B662CB-E058-5510-499D-D0E43C07A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608AA-0618-0143-9973-FF224EBC1368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0D444E-28D6-F0EC-1351-8A54CEC6D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3CD421-8F46-2CF4-7687-FA607DDA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F041-738A-AA4B-A952-EF35BE183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939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A4D7B-D158-AF3F-108C-08F476596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6B164C-42E6-A81D-52AE-A6C8AC831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608AA-0618-0143-9973-FF224EBC1368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7EBD6-135C-C127-C805-3F36B93B0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D3381A-69A0-6D1A-A1EE-580712F05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F041-738A-AA4B-A952-EF35BE183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740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9213ED-58B3-F348-CBC7-280A023E6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608AA-0618-0143-9973-FF224EBC1368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671C9A-CE03-940D-A927-D55F83D9D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944C2A-7BEF-1BCF-EA48-40608FF21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F041-738A-AA4B-A952-EF35BE183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13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6A13E-0D07-65A7-4FEB-6ECB34479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683C4-8EA9-4D45-2DCC-BC0215F3C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F8D8CB-7421-CA9F-1717-1133CBB4D9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F18EB4-8407-CA20-FB99-29FB2E5D0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608AA-0618-0143-9973-FF224EBC1368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970AA6-5855-971D-4645-1FF1523F7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3F0D41-AC34-3E80-35EE-481ED7B40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F041-738A-AA4B-A952-EF35BE183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050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F7AC2-D90C-055C-C1D9-454A526EA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33DA19-17EF-E259-EAFC-625223B30A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E992DB-0340-CCC6-964F-2332A57681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10653B-BA12-3E63-3F4E-46CFD5290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608AA-0618-0143-9973-FF224EBC1368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0A507D-364C-2F4C-1317-9CB1599B3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C594AF-0315-A384-B3C6-4971D0ED8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F041-738A-AA4B-A952-EF35BE183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608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9D4383-34DD-B8D3-A215-A0C6CF75B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BDDA63-AB3A-B796-DA6F-595A9652A8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76B3C3-BAE5-B665-9516-3691CC7A75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608AA-0618-0143-9973-FF224EBC1368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29EF0-0BB3-C871-05AC-315AE1EF2A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7EBA5-EC32-6784-45B2-F544C365F9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CF041-738A-AA4B-A952-EF35BE183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240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6E69A4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3FFB3-7330-2F74-FC9A-AD733301C1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9496" y="2148213"/>
            <a:ext cx="6285978" cy="1512062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49636B-AA18-CFB0-6415-94E062B666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9496" y="3752350"/>
            <a:ext cx="6285978" cy="750757"/>
          </a:xfrm>
        </p:spPr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157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1EF6BF-D1B8-F985-407D-0C16BB56C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861" y="365125"/>
            <a:ext cx="11256642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B24596-6A4E-8F09-2C14-5D0B40B01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861" y="1831763"/>
            <a:ext cx="11256642" cy="326187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929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8DE41-E32A-7D13-D18E-ED4E74C4C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428" y="365125"/>
            <a:ext cx="8774763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10B02-EE2F-E020-56E9-AC0EBB38A5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7427" y="1825625"/>
            <a:ext cx="5539587" cy="331097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141FFB-9BC7-44C3-30E7-98E6DD57F6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8849" y="1825625"/>
            <a:ext cx="5539587" cy="331097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6031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B2005-8763-E71D-17A2-77CC86883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669" y="365125"/>
            <a:ext cx="11128661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537898-7C08-EB85-4CA7-E36B51425C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1669" y="1767430"/>
            <a:ext cx="5479360" cy="811287"/>
          </a:xfrm>
        </p:spPr>
        <p:txBody>
          <a:bodyPr/>
          <a:lstStyle/>
          <a:p>
            <a:endParaRPr lang="en-US" dirty="0">
              <a:solidFill>
                <a:srgbClr val="C5A49D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B6F9DA-3CB9-EA9A-1176-593D8938CB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1669" y="2578718"/>
            <a:ext cx="5479360" cy="250264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54B242-C1F4-9AAA-28B2-74FB7209C0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3985" y="1767430"/>
            <a:ext cx="5506345" cy="811287"/>
          </a:xfrm>
        </p:spPr>
        <p:txBody>
          <a:bodyPr/>
          <a:lstStyle/>
          <a:p>
            <a:endParaRPr lang="en-US" dirty="0">
              <a:solidFill>
                <a:srgbClr val="C5A49D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1202BD5-5A3D-8CD6-41C7-B5248E8826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3985" y="2578718"/>
            <a:ext cx="5506345" cy="250264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672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A839E-0DD3-39C7-BBFA-233A6C3DF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rgbClr val="C5A49D"/>
              </a:solidFill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7F9681-4476-2B74-B6FA-B3DD334B2FF6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85774A-4C27-9231-7F35-BA6D993D60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12829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51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3FFB3-7330-2F74-FC9A-AD733301C1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9496" y="2148213"/>
            <a:ext cx="6285978" cy="1512062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49636B-AA18-CFB0-6415-94E062B666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9496" y="3752350"/>
            <a:ext cx="6285978" cy="750757"/>
          </a:xfrm>
        </p:spPr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65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3FFB3-7330-2F74-FC9A-AD733301C1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9496" y="2148213"/>
            <a:ext cx="6285978" cy="1512062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49636B-AA18-CFB0-6415-94E062B666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9496" y="3752350"/>
            <a:ext cx="6285978" cy="750757"/>
          </a:xfrm>
        </p:spPr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530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3FFB3-7330-2F74-FC9A-AD733301C1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9496" y="2148213"/>
            <a:ext cx="6285978" cy="1512062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49636B-AA18-CFB0-6415-94E062B666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9496" y="3752350"/>
            <a:ext cx="6285978" cy="750757"/>
          </a:xfrm>
        </p:spPr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040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3FFB3-7330-2F74-FC9A-AD733301C1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9496" y="2148213"/>
            <a:ext cx="6285978" cy="1512062"/>
          </a:xfrm>
        </p:spPr>
        <p:txBody>
          <a:bodyPr/>
          <a:lstStyle/>
          <a:p>
            <a:pPr algn="l"/>
            <a:endParaRPr lang="en-US" dirty="0">
              <a:solidFill>
                <a:srgbClr val="FBDDEA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49636B-AA18-CFB0-6415-94E062B666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9496" y="3752350"/>
            <a:ext cx="6285978" cy="750757"/>
          </a:xfrm>
        </p:spPr>
        <p:txBody>
          <a:bodyPr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651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3FFB3-7330-2F74-FC9A-AD733301C1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9496" y="2148213"/>
            <a:ext cx="6285978" cy="1512062"/>
          </a:xfrm>
        </p:spPr>
        <p:txBody>
          <a:bodyPr/>
          <a:lstStyle/>
          <a:p>
            <a:pPr algn="l"/>
            <a:endParaRPr lang="en-US" dirty="0">
              <a:solidFill>
                <a:srgbClr val="FBDDEA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49636B-AA18-CFB0-6415-94E062B666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9496" y="3752350"/>
            <a:ext cx="6285978" cy="750757"/>
          </a:xfrm>
        </p:spPr>
        <p:txBody>
          <a:bodyPr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724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3FFB3-7330-2F74-FC9A-AD733301C1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9496" y="2148213"/>
            <a:ext cx="6285978" cy="1512062"/>
          </a:xfrm>
        </p:spPr>
        <p:txBody>
          <a:bodyPr/>
          <a:lstStyle/>
          <a:p>
            <a:pPr algn="l"/>
            <a:endParaRPr lang="en-US" dirty="0">
              <a:solidFill>
                <a:srgbClr val="FBDDEA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49636B-AA18-CFB0-6415-94E062B666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9496" y="3752350"/>
            <a:ext cx="6285978" cy="750757"/>
          </a:xfrm>
        </p:spPr>
        <p:txBody>
          <a:bodyPr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493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1EF6BF-D1B8-F985-407D-0C16BB56C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861" y="365125"/>
            <a:ext cx="8771193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B24596-6A4E-8F09-2C14-5D0B40B01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861" y="1831763"/>
            <a:ext cx="11256642" cy="326187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761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1EF6BF-D1B8-F985-407D-0C16BB56C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861" y="365125"/>
            <a:ext cx="11256642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B24596-6A4E-8F09-2C14-5D0B40B01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861" y="1831763"/>
            <a:ext cx="11256642" cy="326187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9018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275C70FAF45904184FF1D66E4843E08" ma:contentTypeVersion="14" ma:contentTypeDescription="Create a new document." ma:contentTypeScope="" ma:versionID="ccfd4c842f7e778e0b16133c781f63a1">
  <xsd:schema xmlns:xsd="http://www.w3.org/2001/XMLSchema" xmlns:xs="http://www.w3.org/2001/XMLSchema" xmlns:p="http://schemas.microsoft.com/office/2006/metadata/properties" xmlns:ns2="65e30f2d-466c-4a41-bdde-c52f5cf19faa" xmlns:ns3="c4af865c-4d99-46ac-b587-90ee03d09425" targetNamespace="http://schemas.microsoft.com/office/2006/metadata/properties" ma:root="true" ma:fieldsID="74c8d0f7b89e2c75fa6e25cc21556fa0" ns2:_="" ns3:_="">
    <xsd:import namespace="65e30f2d-466c-4a41-bdde-c52f5cf19faa"/>
    <xsd:import namespace="c4af865c-4d99-46ac-b587-90ee03d0942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e30f2d-466c-4a41-bdde-c52f5cf19fa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dfd97b51-8796-4eb3-b543-b206ebf2613b}" ma:internalName="TaxCatchAll" ma:showField="CatchAllData" ma:web="65e30f2d-466c-4a41-bdde-c52f5cf19fa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af865c-4d99-46ac-b587-90ee03d0942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806aaa40-c663-4506-a8f2-94edda6b6d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5e30f2d-466c-4a41-bdde-c52f5cf19faa" xsi:nil="true"/>
    <lcf76f155ced4ddcb4097134ff3c332f xmlns="c4af865c-4d99-46ac-b587-90ee03d0942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2A2E083-6E75-4D9F-B691-282DA9963DF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755A6C8-C337-4068-A0A0-CFA3815E27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5e30f2d-466c-4a41-bdde-c52f5cf19faa"/>
    <ds:schemaRef ds:uri="c4af865c-4d99-46ac-b587-90ee03d0942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F88855A-9D0A-42D5-A91D-691BAAD5159E}">
  <ds:schemaRefs>
    <ds:schemaRef ds:uri="http://schemas.microsoft.com/office/2006/metadata/properties"/>
    <ds:schemaRef ds:uri="http://schemas.microsoft.com/office/infopath/2007/PartnerControls"/>
    <ds:schemaRef ds:uri="65e30f2d-466c-4a41-bdde-c52f5cf19faa"/>
    <ds:schemaRef ds:uri="c4af865c-4d99-46ac-b587-90ee03d09425"/>
  </ds:schemaRefs>
</ds:datastoreItem>
</file>

<file path=docMetadata/LabelInfo.xml><?xml version="1.0" encoding="utf-8"?>
<clbl:labelList xmlns:clbl="http://schemas.microsoft.com/office/2020/mipLabelMetadata">
  <clbl:label id="{d026bb9f-849e-4520-adf3-36adc211bebd}" enabled="1" method="Privileged" siteId="{ac144e41-8001-48f0-9e1c-170716ed06b6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5</Words>
  <Application>Microsoft Office PowerPoint</Application>
  <PresentationFormat>Widescreen</PresentationFormat>
  <Paragraphs>5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Belle Wangsomnuk</dc:creator>
  <cp:lastModifiedBy>Samantha Lac</cp:lastModifiedBy>
  <cp:revision>4</cp:revision>
  <dcterms:created xsi:type="dcterms:W3CDTF">2024-07-18T05:24:01Z</dcterms:created>
  <dcterms:modified xsi:type="dcterms:W3CDTF">2025-06-18T07:21:19Z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0x0101009275C70FAF45904184FF1D66E4843E08</vt:lpwstr>
  </property>
</Properties>
</file>