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B61"/>
    <a:srgbClr val="91388C"/>
    <a:srgbClr val="C89CC6"/>
    <a:srgbClr val="ED7239"/>
    <a:srgbClr val="000D46"/>
    <a:srgbClr val="F58249"/>
    <a:srgbClr val="C21C22"/>
    <a:srgbClr val="0094DA"/>
    <a:srgbClr val="005898"/>
    <a:srgbClr val="A528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p:restoredTop sz="94694"/>
  </p:normalViewPr>
  <p:slideViewPr>
    <p:cSldViewPr snapToGrid="0" snapToObjects="1" showGuides="1">
      <p:cViewPr varScale="1">
        <p:scale>
          <a:sx n="67" d="100"/>
          <a:sy n="67" d="100"/>
        </p:scale>
        <p:origin x="380" y="44"/>
      </p:cViewPr>
      <p:guideLst>
        <p:guide orient="horz" pos="68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Gregory" userId="ecb8f9f7-364e-46f8-85c7-d028bb290075" providerId="ADAL" clId="{0279F9BE-6E41-47FB-8157-E4E5D3798B81}"/>
    <pc:docChg chg="modSld">
      <pc:chgData name="Christina Gregory" userId="ecb8f9f7-364e-46f8-85c7-d028bb290075" providerId="ADAL" clId="{0279F9BE-6E41-47FB-8157-E4E5D3798B81}" dt="2022-09-14T01:20:43.322" v="46" actId="14100"/>
      <pc:docMkLst>
        <pc:docMk/>
      </pc:docMkLst>
      <pc:sldChg chg="modSp mod">
        <pc:chgData name="Christina Gregory" userId="ecb8f9f7-364e-46f8-85c7-d028bb290075" providerId="ADAL" clId="{0279F9BE-6E41-47FB-8157-E4E5D3798B81}" dt="2022-09-14T01:20:43.322" v="46" actId="14100"/>
        <pc:sldMkLst>
          <pc:docMk/>
          <pc:sldMk cId="1605313218" sldId="257"/>
        </pc:sldMkLst>
        <pc:spChg chg="mod">
          <ac:chgData name="Christina Gregory" userId="ecb8f9f7-364e-46f8-85c7-d028bb290075" providerId="ADAL" clId="{0279F9BE-6E41-47FB-8157-E4E5D3798B81}" dt="2022-09-14T01:20:43.322" v="46" actId="14100"/>
          <ac:spMkLst>
            <pc:docMk/>
            <pc:sldMk cId="1605313218" sldId="257"/>
            <ac:spMk id="20" creationId="{9BD7C486-1A83-B040-B13F-34922C9CFEE4}"/>
          </ac:spMkLst>
        </pc:spChg>
      </pc:sldChg>
    </pc:docChg>
  </pc:docChgLst>
  <pc:docChgLst>
    <pc:chgData name="Judy Kingston" userId="1525176c-54ab-499c-ab8e-b1859984600a" providerId="ADAL" clId="{0499C0F7-765F-4282-BB37-4B827EF43EE6}"/>
    <pc:docChg chg="modSld">
      <pc:chgData name="Judy Kingston" userId="1525176c-54ab-499c-ab8e-b1859984600a" providerId="ADAL" clId="{0499C0F7-765F-4282-BB37-4B827EF43EE6}" dt="2022-09-14T01:22:06.673" v="116" actId="6549"/>
      <pc:docMkLst>
        <pc:docMk/>
      </pc:docMkLst>
      <pc:sldChg chg="modSp mod">
        <pc:chgData name="Judy Kingston" userId="1525176c-54ab-499c-ab8e-b1859984600a" providerId="ADAL" clId="{0499C0F7-765F-4282-BB37-4B827EF43EE6}" dt="2022-09-14T01:22:06.673" v="116" actId="6549"/>
        <pc:sldMkLst>
          <pc:docMk/>
          <pc:sldMk cId="503108104" sldId="256"/>
        </pc:sldMkLst>
        <pc:spChg chg="mod">
          <ac:chgData name="Judy Kingston" userId="1525176c-54ab-499c-ab8e-b1859984600a" providerId="ADAL" clId="{0499C0F7-765F-4282-BB37-4B827EF43EE6}" dt="2022-09-14T01:21:47.286" v="11" actId="20577"/>
          <ac:spMkLst>
            <pc:docMk/>
            <pc:sldMk cId="503108104" sldId="256"/>
            <ac:spMk id="19" creationId="{94BEEA8B-8048-BE47-9CF4-82AFDF9BF031}"/>
          </ac:spMkLst>
        </pc:spChg>
        <pc:spChg chg="mod">
          <ac:chgData name="Judy Kingston" userId="1525176c-54ab-499c-ab8e-b1859984600a" providerId="ADAL" clId="{0499C0F7-765F-4282-BB37-4B827EF43EE6}" dt="2022-09-14T01:22:06.673" v="116" actId="6549"/>
          <ac:spMkLst>
            <pc:docMk/>
            <pc:sldMk cId="503108104" sldId="256"/>
            <ac:spMk id="27" creationId="{AC912BEF-F66D-BC42-97E7-34917EEF70A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A0E309E-4BB5-1A44-A4CB-FB640E0F4AAE}"/>
              </a:ext>
            </a:extLst>
          </p:cNvPr>
          <p:cNvPicPr>
            <a:picLocks noChangeAspect="1"/>
          </p:cNvPicPr>
          <p:nvPr userDrawn="1"/>
        </p:nvPicPr>
        <p:blipFill>
          <a:blip r:embed="rId2"/>
          <a:srcRect/>
          <a:stretch/>
        </p:blipFill>
        <p:spPr>
          <a:xfrm>
            <a:off x="0" y="0"/>
            <a:ext cx="12192000" cy="1174750"/>
          </a:xfrm>
          <a:prstGeom prst="rect">
            <a:avLst/>
          </a:prstGeom>
        </p:spPr>
      </p:pic>
      <p:sp>
        <p:nvSpPr>
          <p:cNvPr id="2" name="Content Placeholder 7">
            <a:extLst>
              <a:ext uri="{FF2B5EF4-FFF2-40B4-BE49-F238E27FC236}">
                <a16:creationId xmlns:a16="http://schemas.microsoft.com/office/drawing/2014/main" id="{D70D5800-5EA9-36E6-EFDF-067C31958709}"/>
              </a:ext>
            </a:extLst>
          </p:cNvPr>
          <p:cNvSpPr txBox="1">
            <a:spLocks/>
          </p:cNvSpPr>
          <p:nvPr userDrawn="1"/>
        </p:nvSpPr>
        <p:spPr>
          <a:xfrm>
            <a:off x="0" y="6709107"/>
            <a:ext cx="12192000" cy="148893"/>
          </a:xfrm>
          <a:prstGeom prst="rect">
            <a:avLst/>
          </a:prstGeom>
          <a:solidFill>
            <a:srgbClr val="91388C"/>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8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07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21787-AFE5-B54E-AE0A-1B4D77C47A5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5B92C72-E0D4-FD42-A33A-10AB856252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EABB7E-F02F-5148-956D-DF381904A8DA}"/>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5" name="Footer Placeholder 4">
            <a:extLst>
              <a:ext uri="{FF2B5EF4-FFF2-40B4-BE49-F238E27FC236}">
                <a16:creationId xmlns:a16="http://schemas.microsoft.com/office/drawing/2014/main" id="{CCFF03C3-AD25-5342-8F96-5A26DA6BD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605049-69B1-564F-979B-B86037F23E25}"/>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226674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50EF3A-E73E-9D4A-B83F-B8122A39065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5A14116-6255-9B47-8E4E-FAEA349F673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1E4F3E-C251-BB46-A2E4-12355AF90F71}"/>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5" name="Footer Placeholder 4">
            <a:extLst>
              <a:ext uri="{FF2B5EF4-FFF2-40B4-BE49-F238E27FC236}">
                <a16:creationId xmlns:a16="http://schemas.microsoft.com/office/drawing/2014/main" id="{252B91BB-A4C3-C34C-9896-B7E220EC6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E9975-38FC-0A46-90B3-F47BA60F954A}"/>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416207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491EB-A4B3-124A-9EBA-796DCDB002F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C1B9D4E-7A60-0540-85EF-C095DE9D6E3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8652BE4-2EF7-BA48-95F6-DB26F1681AB0}"/>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5" name="Footer Placeholder 4">
            <a:extLst>
              <a:ext uri="{FF2B5EF4-FFF2-40B4-BE49-F238E27FC236}">
                <a16:creationId xmlns:a16="http://schemas.microsoft.com/office/drawing/2014/main" id="{CE5FE722-4C9D-D44B-B012-DE199D62E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1C581D-E44B-B249-8873-542341F99152}"/>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13802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14959-9EF7-AB45-BA2F-FC2EEF5F53C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22C2680-7F97-9547-A550-99F56EAAA2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039E22-E2C0-F643-BA87-F78F4697D838}"/>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5" name="Footer Placeholder 4">
            <a:extLst>
              <a:ext uri="{FF2B5EF4-FFF2-40B4-BE49-F238E27FC236}">
                <a16:creationId xmlns:a16="http://schemas.microsoft.com/office/drawing/2014/main" id="{1A1F43E5-32C6-0949-B120-BC371C21F2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14666C-432B-3446-9E75-84FBF04B1323}"/>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329746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BAEE-7045-594E-9E11-CCD9F3CAB66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37E1F19-41A4-0B45-B307-BB39B16AFE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F09BED9-F40E-1343-A8C2-DC6EE44359A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9C57E15-BDAE-2D44-B74A-6A954DA68A0C}"/>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6" name="Footer Placeholder 5">
            <a:extLst>
              <a:ext uri="{FF2B5EF4-FFF2-40B4-BE49-F238E27FC236}">
                <a16:creationId xmlns:a16="http://schemas.microsoft.com/office/drawing/2014/main" id="{EA27E192-717E-0F41-859F-899FC61D0D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2F825-CC00-6241-A65A-6278B366D066}"/>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2185538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595AC-06AE-BE40-9783-4420D038426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3362C05-D0BE-0B45-A2D9-90C6875DD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C8D9946-77E9-A845-A885-F12A1AD61E2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F817632-94ED-854A-97E7-C839D2405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71A025A-C7D2-E642-BC3B-11D9A74FFA0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DCF47E2-FCCF-8748-8D0A-3C551DDB3A4B}"/>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8" name="Footer Placeholder 7">
            <a:extLst>
              <a:ext uri="{FF2B5EF4-FFF2-40B4-BE49-F238E27FC236}">
                <a16:creationId xmlns:a16="http://schemas.microsoft.com/office/drawing/2014/main" id="{912E94BA-6EE1-B24C-ACCB-0A714A9662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9F0D50-F9E4-3546-9D05-FA1A9FD3F515}"/>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79027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042F7-C985-3B47-8530-A0758225880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7689EF1-0E0A-AA4A-81C1-7C47B2544737}"/>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4" name="Footer Placeholder 3">
            <a:extLst>
              <a:ext uri="{FF2B5EF4-FFF2-40B4-BE49-F238E27FC236}">
                <a16:creationId xmlns:a16="http://schemas.microsoft.com/office/drawing/2014/main" id="{BC6B1382-6CE9-B64C-8879-373873B2FF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8ACBB-35AD-5141-B60C-1FC80CBC9290}"/>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70680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800655-220F-6D4B-B819-E140B4F77283}"/>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3" name="Footer Placeholder 2">
            <a:extLst>
              <a:ext uri="{FF2B5EF4-FFF2-40B4-BE49-F238E27FC236}">
                <a16:creationId xmlns:a16="http://schemas.microsoft.com/office/drawing/2014/main" id="{E42B0BC7-24BB-B84B-8487-0C2669BCD6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418F2D-FB4D-5B4B-9A10-DE749A9866C5}"/>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2228903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EF0B-D053-6146-A5F6-1E127086ED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513820C-AD86-874A-B8C3-DC67D854D8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C4FF005-6897-8B45-84EB-4EFF406B0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1A8262-B426-FF4E-8BBB-FD890DA4E606}"/>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6" name="Footer Placeholder 5">
            <a:extLst>
              <a:ext uri="{FF2B5EF4-FFF2-40B4-BE49-F238E27FC236}">
                <a16:creationId xmlns:a16="http://schemas.microsoft.com/office/drawing/2014/main" id="{45D7E346-6558-C546-829D-07F324BF3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4E98B3-426D-974F-B83C-7F3A48DD9B31}"/>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268154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ECF02-FC57-F542-9EDE-DA951C1DC68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D0B2038-6F8F-3449-BF0D-0D0827DA12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36FFA1-3632-C846-818C-F1875A6429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3C4A98-008C-E54F-8E4D-1BA16FC979DE}"/>
              </a:ext>
            </a:extLst>
          </p:cNvPr>
          <p:cNvSpPr>
            <a:spLocks noGrp="1"/>
          </p:cNvSpPr>
          <p:nvPr>
            <p:ph type="dt" sz="half" idx="10"/>
          </p:nvPr>
        </p:nvSpPr>
        <p:spPr/>
        <p:txBody>
          <a:bodyPr/>
          <a:lstStyle/>
          <a:p>
            <a:fld id="{6823F29E-0C9F-A349-88EB-A68FDB3DCDE0}" type="datetimeFigureOut">
              <a:rPr lang="en-US" smtClean="0"/>
              <a:t>9/14/2022</a:t>
            </a:fld>
            <a:endParaRPr lang="en-US"/>
          </a:p>
        </p:txBody>
      </p:sp>
      <p:sp>
        <p:nvSpPr>
          <p:cNvPr id="6" name="Footer Placeholder 5">
            <a:extLst>
              <a:ext uri="{FF2B5EF4-FFF2-40B4-BE49-F238E27FC236}">
                <a16:creationId xmlns:a16="http://schemas.microsoft.com/office/drawing/2014/main" id="{68A29650-0A73-FC4F-B57A-68348B4794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674105-69CA-4646-B077-AEF975B3F0B8}"/>
              </a:ext>
            </a:extLst>
          </p:cNvPr>
          <p:cNvSpPr>
            <a:spLocks noGrp="1"/>
          </p:cNvSpPr>
          <p:nvPr>
            <p:ph type="sldNum" sz="quarter" idx="12"/>
          </p:nvPr>
        </p:nvSpPr>
        <p:spPr/>
        <p:txBody>
          <a:bodyPr/>
          <a:lstStyle/>
          <a:p>
            <a:fld id="{87DF2BD0-13DF-8343-9D71-78F3E2B69A3C}" type="slidenum">
              <a:rPr lang="en-US" smtClean="0"/>
              <a:t>‹#›</a:t>
            </a:fld>
            <a:endParaRPr lang="en-US"/>
          </a:p>
        </p:txBody>
      </p:sp>
    </p:spTree>
    <p:extLst>
      <p:ext uri="{BB962C8B-B14F-4D97-AF65-F5344CB8AC3E}">
        <p14:creationId xmlns:p14="http://schemas.microsoft.com/office/powerpoint/2010/main" val="261084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0C1CA-4BBB-AF4B-8CFB-C950AEC279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E03EE0E-C7C6-584E-9711-E85498DD9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CEBD7CB-45F7-BF47-B3FE-EF6BA305B6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3F29E-0C9F-A349-88EB-A68FDB3DCDE0}" type="datetimeFigureOut">
              <a:rPr lang="en-US" smtClean="0"/>
              <a:t>9/14/2022</a:t>
            </a:fld>
            <a:endParaRPr lang="en-US"/>
          </a:p>
        </p:txBody>
      </p:sp>
      <p:sp>
        <p:nvSpPr>
          <p:cNvPr id="5" name="Footer Placeholder 4">
            <a:extLst>
              <a:ext uri="{FF2B5EF4-FFF2-40B4-BE49-F238E27FC236}">
                <a16:creationId xmlns:a16="http://schemas.microsoft.com/office/drawing/2014/main" id="{178A5D70-7340-8746-8112-6FA0BCAE29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B17DF-E3AC-D344-B3A5-EF1D825EAC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F2BD0-13DF-8343-9D71-78F3E2B69A3C}" type="slidenum">
              <a:rPr lang="en-US" smtClean="0"/>
              <a:t>‹#›</a:t>
            </a:fld>
            <a:endParaRPr lang="en-US"/>
          </a:p>
        </p:txBody>
      </p:sp>
    </p:spTree>
    <p:extLst>
      <p:ext uri="{BB962C8B-B14F-4D97-AF65-F5344CB8AC3E}">
        <p14:creationId xmlns:p14="http://schemas.microsoft.com/office/powerpoint/2010/main" val="2513303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Content Placeholder 4">
            <a:extLst>
              <a:ext uri="{FF2B5EF4-FFF2-40B4-BE49-F238E27FC236}">
                <a16:creationId xmlns:a16="http://schemas.microsoft.com/office/drawing/2014/main" id="{94BEEA8B-8048-BE47-9CF4-82AFDF9BF031}"/>
              </a:ext>
            </a:extLst>
          </p:cNvPr>
          <p:cNvSpPr txBox="1">
            <a:spLocks/>
          </p:cNvSpPr>
          <p:nvPr/>
        </p:nvSpPr>
        <p:spPr>
          <a:xfrm>
            <a:off x="589718" y="2267006"/>
            <a:ext cx="5034103" cy="1196699"/>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r>
              <a:rPr lang="en-AU" sz="800" b="1" dirty="0">
                <a:solidFill>
                  <a:srgbClr val="000000"/>
                </a:solidFill>
              </a:rPr>
              <a:t>Maximum</a:t>
            </a:r>
            <a:r>
              <a:rPr kumimoji="0" lang="en-AU" sz="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lang="en-AU" sz="800" b="1" dirty="0">
                <a:solidFill>
                  <a:srgbClr val="000000"/>
                </a:solidFill>
              </a:rPr>
              <a:t>2</a:t>
            </a:r>
            <a:r>
              <a:rPr kumimoji="0" lang="en-AU" sz="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slides per e-poster is permitted</a:t>
            </a:r>
            <a:endParaRPr lang="en-AU" sz="800" b="1" dirty="0">
              <a:solidFill>
                <a:srgbClr val="000000"/>
              </a:solidFill>
            </a:endParaRPr>
          </a:p>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layout of this poster is an example for you to follow should you choose to do so. However presenters are free to use the space within this template as they wish</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following items are mandatory and must be included:</a:t>
            </a:r>
          </a:p>
          <a:p>
            <a:pPr marL="514350" marR="0" lvl="1"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Branding at the top and bottom of the template must remain</a:t>
            </a:r>
          </a:p>
          <a:p>
            <a:pPr marL="514350" marR="0" lvl="1"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Title of presentation</a:t>
            </a:r>
          </a:p>
          <a:p>
            <a:pPr marL="514350" marR="0" lvl="1"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Author information</a:t>
            </a:r>
          </a:p>
        </p:txBody>
      </p:sp>
      <p:sp>
        <p:nvSpPr>
          <p:cNvPr id="20" name="Title 5">
            <a:extLst>
              <a:ext uri="{FF2B5EF4-FFF2-40B4-BE49-F238E27FC236}">
                <a16:creationId xmlns:a16="http://schemas.microsoft.com/office/drawing/2014/main" id="{9BD7C486-1A83-B040-B13F-34922C9CFEE4}"/>
              </a:ext>
            </a:extLst>
          </p:cNvPr>
          <p:cNvSpPr txBox="1">
            <a:spLocks/>
          </p:cNvSpPr>
          <p:nvPr/>
        </p:nvSpPr>
        <p:spPr>
          <a:xfrm>
            <a:off x="589718" y="1431597"/>
            <a:ext cx="6339945" cy="431799"/>
          </a:xfrm>
          <a:prstGeom prst="rect">
            <a:avLst/>
          </a:prstGeom>
        </p:spPr>
        <p:txBody>
          <a:bodyPr vert="horz"/>
          <a:lstStyle>
            <a:lvl1pPr algn="l" defTabSz="685800" rtl="0" eaLnBrk="1" latinLnBrk="0" hangingPunct="1">
              <a:lnSpc>
                <a:spcPct val="90000"/>
              </a:lnSpc>
              <a:spcBef>
                <a:spcPct val="0"/>
              </a:spcBef>
              <a:buNone/>
              <a:defRPr sz="2400" b="1" kern="1200">
                <a:solidFill>
                  <a:schemeClr val="accent5"/>
                </a:solidFill>
                <a:latin typeface="Arial"/>
                <a:ea typeface="+mj-ea"/>
                <a:cs typeface="Arial"/>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dirty="0">
                <a:ln>
                  <a:noFill/>
                </a:ln>
                <a:solidFill>
                  <a:srgbClr val="91388C"/>
                </a:solidFill>
                <a:effectLst/>
                <a:uLnTx/>
                <a:uFillTx/>
                <a:latin typeface="Arial"/>
                <a:ea typeface="+mj-ea"/>
                <a:cs typeface="Arial"/>
              </a:rPr>
              <a:t>Poster title</a:t>
            </a:r>
          </a:p>
        </p:txBody>
      </p:sp>
      <p:sp>
        <p:nvSpPr>
          <p:cNvPr id="21" name="Content Placeholder 6">
            <a:extLst>
              <a:ext uri="{FF2B5EF4-FFF2-40B4-BE49-F238E27FC236}">
                <a16:creationId xmlns:a16="http://schemas.microsoft.com/office/drawing/2014/main" id="{CF165386-6DA6-6F4F-97C3-29EC23618608}"/>
              </a:ext>
            </a:extLst>
          </p:cNvPr>
          <p:cNvSpPr txBox="1">
            <a:spLocks/>
          </p:cNvSpPr>
          <p:nvPr/>
        </p:nvSpPr>
        <p:spPr>
          <a:xfrm>
            <a:off x="589718" y="1765254"/>
            <a:ext cx="6340475" cy="328612"/>
          </a:xfrm>
          <a:prstGeom prst="rect">
            <a:avLst/>
          </a:prstGeom>
        </p:spPr>
        <p:txBody>
          <a:bodyPr vert="horz"/>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lumMod val="6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200" kern="1200">
                <a:solidFill>
                  <a:schemeClr val="bg1">
                    <a:lumMod val="65000"/>
                  </a:schemeClr>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100" kern="1200">
                <a:solidFill>
                  <a:schemeClr val="bg1">
                    <a:lumMod val="65000"/>
                  </a:schemeClr>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050" kern="1200">
                <a:solidFill>
                  <a:schemeClr val="bg1">
                    <a:lumMod val="65000"/>
                  </a:schemeClr>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050" kern="1200">
                <a:solidFill>
                  <a:schemeClr val="bg1">
                    <a:lumMod val="6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srgbClr val="262B61"/>
                </a:solidFill>
                <a:effectLst/>
                <a:uLnTx/>
                <a:uFillTx/>
                <a:latin typeface="Arial" panose="020B0604020202020204" pitchFamily="34" charset="0"/>
                <a:ea typeface="+mn-ea"/>
                <a:cs typeface="Arial" panose="020B0604020202020204" pitchFamily="34" charset="0"/>
              </a:rPr>
              <a:t>Author name</a:t>
            </a:r>
          </a:p>
        </p:txBody>
      </p:sp>
      <p:sp>
        <p:nvSpPr>
          <p:cNvPr id="22" name="Content Placeholder 7">
            <a:extLst>
              <a:ext uri="{FF2B5EF4-FFF2-40B4-BE49-F238E27FC236}">
                <a16:creationId xmlns:a16="http://schemas.microsoft.com/office/drawing/2014/main" id="{ECE63C2E-799C-7341-9C99-AE901B68CC19}"/>
              </a:ext>
            </a:extLst>
          </p:cNvPr>
          <p:cNvSpPr txBox="1">
            <a:spLocks/>
          </p:cNvSpPr>
          <p:nvPr/>
        </p:nvSpPr>
        <p:spPr>
          <a:xfrm>
            <a:off x="589717" y="2070800"/>
            <a:ext cx="9976999" cy="148893"/>
          </a:xfrm>
          <a:prstGeom prst="rect">
            <a:avLst/>
          </a:prstGeom>
          <a:solidFill>
            <a:srgbClr val="91388C"/>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27" name="Content Placeholder 2">
            <a:extLst>
              <a:ext uri="{FF2B5EF4-FFF2-40B4-BE49-F238E27FC236}">
                <a16:creationId xmlns:a16="http://schemas.microsoft.com/office/drawing/2014/main" id="{AC912BEF-F66D-BC42-97E7-34917EEF70A1}"/>
              </a:ext>
            </a:extLst>
          </p:cNvPr>
          <p:cNvSpPr txBox="1">
            <a:spLocks/>
          </p:cNvSpPr>
          <p:nvPr/>
        </p:nvSpPr>
        <p:spPr>
          <a:xfrm>
            <a:off x="589716" y="3703070"/>
            <a:ext cx="5034105" cy="924046"/>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Lettering </a:t>
            </a: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 titles should be 24 point minimum and preferably in Arial font</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use of figures and charts is suggested, avoiding excessive text</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Text appearing on the poster is to be written in English</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Content Placeholder 3">
            <a:extLst>
              <a:ext uri="{FF2B5EF4-FFF2-40B4-BE49-F238E27FC236}">
                <a16:creationId xmlns:a16="http://schemas.microsoft.com/office/drawing/2014/main" id="{F962DBA8-C6FF-8F4B-8A4A-FD37B55D970B}"/>
              </a:ext>
            </a:extLst>
          </p:cNvPr>
          <p:cNvSpPr txBox="1">
            <a:spLocks/>
          </p:cNvSpPr>
          <p:nvPr/>
        </p:nvSpPr>
        <p:spPr>
          <a:xfrm>
            <a:off x="6326020" y="3694441"/>
            <a:ext cx="4712031" cy="932674"/>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Only 2 slides per submission is permitted – you can have 1 slide if preferred</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Aim to put across a simple message in an eye-catching manner</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E-posters are static documents so videos in your poster are not functional. </a:t>
            </a:r>
            <a:r>
              <a:rPr kumimoji="0" lang="en-AU" sz="800" b="1" i="1" u="none" strike="noStrike" kern="1200" cap="none" spc="0" normalizeH="0" baseline="0" noProof="0" dirty="0">
                <a:ln>
                  <a:noFill/>
                </a:ln>
                <a:solidFill>
                  <a:srgbClr val="005898"/>
                </a:solidFill>
                <a:effectLst/>
                <a:uLnTx/>
                <a:uFillTx/>
                <a:latin typeface="Arial" panose="020B0604020202020204" pitchFamily="34" charset="0"/>
                <a:ea typeface="+mn-ea"/>
                <a:cs typeface="Arial" panose="020B0604020202020204" pitchFamily="34" charset="0"/>
              </a:rPr>
              <a:t>**Screens are not interactive and e-poster presenters will not have the ability to use “touch screen” or mouse/clicker functions</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 name="Content Placeholder 4">
            <a:extLst>
              <a:ext uri="{FF2B5EF4-FFF2-40B4-BE49-F238E27FC236}">
                <a16:creationId xmlns:a16="http://schemas.microsoft.com/office/drawing/2014/main" id="{0FF727A6-B339-E44E-9AD2-0122CF643A30}"/>
              </a:ext>
            </a:extLst>
          </p:cNvPr>
          <p:cNvSpPr txBox="1">
            <a:spLocks/>
          </p:cNvSpPr>
          <p:nvPr/>
        </p:nvSpPr>
        <p:spPr>
          <a:xfrm>
            <a:off x="6326020" y="2267006"/>
            <a:ext cx="4378880" cy="850501"/>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template has been configured to be the correct size for your poster display. </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Your electronic display should be self explanatory</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Do not present too many details on the poster, instead be prepared to discuss points with participants</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Posters should include the name and affiliation of the lead author to facilitate identification at the congress</a:t>
            </a:r>
          </a:p>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2" name="Content Placeholder 7">
            <a:extLst>
              <a:ext uri="{FF2B5EF4-FFF2-40B4-BE49-F238E27FC236}">
                <a16:creationId xmlns:a16="http://schemas.microsoft.com/office/drawing/2014/main" id="{07A0D6E7-F330-2B47-ADEE-F4814BD09EDA}"/>
              </a:ext>
            </a:extLst>
          </p:cNvPr>
          <p:cNvSpPr txBox="1">
            <a:spLocks/>
          </p:cNvSpPr>
          <p:nvPr/>
        </p:nvSpPr>
        <p:spPr>
          <a:xfrm>
            <a:off x="589718" y="3490249"/>
            <a:ext cx="5034106" cy="148893"/>
          </a:xfrm>
          <a:prstGeom prst="rect">
            <a:avLst/>
          </a:prstGeom>
          <a:solidFill>
            <a:srgbClr val="262B61"/>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33" name="Content Placeholder 7">
            <a:extLst>
              <a:ext uri="{FF2B5EF4-FFF2-40B4-BE49-F238E27FC236}">
                <a16:creationId xmlns:a16="http://schemas.microsoft.com/office/drawing/2014/main" id="{BF7FE38C-58EC-B643-9B78-FE3081C33BAF}"/>
              </a:ext>
            </a:extLst>
          </p:cNvPr>
          <p:cNvSpPr txBox="1">
            <a:spLocks/>
          </p:cNvSpPr>
          <p:nvPr/>
        </p:nvSpPr>
        <p:spPr>
          <a:xfrm>
            <a:off x="6326021" y="3490249"/>
            <a:ext cx="4240696" cy="148893"/>
          </a:xfrm>
          <a:prstGeom prst="rect">
            <a:avLst/>
          </a:prstGeom>
          <a:solidFill>
            <a:srgbClr val="262B61"/>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34" name="Content Placeholder 7">
            <a:extLst>
              <a:ext uri="{FF2B5EF4-FFF2-40B4-BE49-F238E27FC236}">
                <a16:creationId xmlns:a16="http://schemas.microsoft.com/office/drawing/2014/main" id="{3143ABBB-CE29-384F-81FC-85AD23D2395C}"/>
              </a:ext>
            </a:extLst>
          </p:cNvPr>
          <p:cNvSpPr txBox="1">
            <a:spLocks/>
          </p:cNvSpPr>
          <p:nvPr/>
        </p:nvSpPr>
        <p:spPr>
          <a:xfrm>
            <a:off x="635321" y="4682414"/>
            <a:ext cx="9976999" cy="148893"/>
          </a:xfrm>
          <a:prstGeom prst="rect">
            <a:avLst/>
          </a:prstGeom>
          <a:solidFill>
            <a:srgbClr val="91388C"/>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Tree>
    <p:extLst>
      <p:ext uri="{BB962C8B-B14F-4D97-AF65-F5344CB8AC3E}">
        <p14:creationId xmlns:p14="http://schemas.microsoft.com/office/powerpoint/2010/main" val="50310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Content Placeholder 4">
            <a:extLst>
              <a:ext uri="{FF2B5EF4-FFF2-40B4-BE49-F238E27FC236}">
                <a16:creationId xmlns:a16="http://schemas.microsoft.com/office/drawing/2014/main" id="{94BEEA8B-8048-BE47-9CF4-82AFDF9BF031}"/>
              </a:ext>
            </a:extLst>
          </p:cNvPr>
          <p:cNvSpPr txBox="1">
            <a:spLocks/>
          </p:cNvSpPr>
          <p:nvPr/>
        </p:nvSpPr>
        <p:spPr>
          <a:xfrm>
            <a:off x="589718" y="2267006"/>
            <a:ext cx="5034103" cy="1196699"/>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r>
              <a:rPr lang="en-AU" sz="800" b="1" dirty="0">
                <a:solidFill>
                  <a:srgbClr val="000000"/>
                </a:solidFill>
              </a:rPr>
              <a:t>XXXX</a:t>
            </a:r>
          </a:p>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r>
              <a:rPr kumimoji="0" lang="en-AU" sz="80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XXXXXXX</a:t>
            </a:r>
          </a:p>
        </p:txBody>
      </p:sp>
      <p:sp>
        <p:nvSpPr>
          <p:cNvPr id="20" name="Title 5">
            <a:extLst>
              <a:ext uri="{FF2B5EF4-FFF2-40B4-BE49-F238E27FC236}">
                <a16:creationId xmlns:a16="http://schemas.microsoft.com/office/drawing/2014/main" id="{9BD7C486-1A83-B040-B13F-34922C9CFEE4}"/>
              </a:ext>
            </a:extLst>
          </p:cNvPr>
          <p:cNvSpPr txBox="1">
            <a:spLocks/>
          </p:cNvSpPr>
          <p:nvPr/>
        </p:nvSpPr>
        <p:spPr>
          <a:xfrm>
            <a:off x="589718" y="1431597"/>
            <a:ext cx="9259132" cy="431799"/>
          </a:xfrm>
          <a:prstGeom prst="rect">
            <a:avLst/>
          </a:prstGeom>
        </p:spPr>
        <p:txBody>
          <a:bodyPr vert="horz"/>
          <a:lstStyle>
            <a:lvl1pPr algn="l" defTabSz="685800" rtl="0" eaLnBrk="1" latinLnBrk="0" hangingPunct="1">
              <a:lnSpc>
                <a:spcPct val="90000"/>
              </a:lnSpc>
              <a:spcBef>
                <a:spcPct val="0"/>
              </a:spcBef>
              <a:buNone/>
              <a:defRPr sz="2400" b="1" kern="1200">
                <a:solidFill>
                  <a:schemeClr val="accent5"/>
                </a:solidFill>
                <a:latin typeface="Arial"/>
                <a:ea typeface="+mj-ea"/>
                <a:cs typeface="Arial"/>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dirty="0">
                <a:ln>
                  <a:noFill/>
                </a:ln>
                <a:solidFill>
                  <a:srgbClr val="91388C"/>
                </a:solidFill>
                <a:effectLst/>
                <a:uLnTx/>
                <a:uFillTx/>
                <a:latin typeface="Arial"/>
                <a:ea typeface="+mj-ea"/>
                <a:cs typeface="Arial"/>
              </a:rPr>
              <a:t>2</a:t>
            </a:r>
            <a:r>
              <a:rPr kumimoji="0" lang="en-US" b="1" i="0" u="none" strike="noStrike" kern="1200" cap="none" spc="0" normalizeH="0" baseline="30000" noProof="0" dirty="0">
                <a:ln>
                  <a:noFill/>
                </a:ln>
                <a:solidFill>
                  <a:srgbClr val="91388C"/>
                </a:solidFill>
                <a:effectLst/>
                <a:uLnTx/>
                <a:uFillTx/>
                <a:latin typeface="Arial"/>
                <a:ea typeface="+mj-ea"/>
                <a:cs typeface="Arial"/>
              </a:rPr>
              <a:t>nd</a:t>
            </a:r>
            <a:r>
              <a:rPr kumimoji="0" lang="en-US" b="1" i="0" u="none" strike="noStrike" kern="1200" cap="none" spc="0" normalizeH="0" baseline="0" noProof="0" dirty="0">
                <a:ln>
                  <a:noFill/>
                </a:ln>
                <a:solidFill>
                  <a:srgbClr val="91388C"/>
                </a:solidFill>
                <a:effectLst/>
                <a:uLnTx/>
                <a:uFillTx/>
                <a:latin typeface="Arial"/>
                <a:ea typeface="+mj-ea"/>
                <a:cs typeface="Arial"/>
              </a:rPr>
              <a:t> page (only use if required, otherwise delete </a:t>
            </a:r>
            <a:r>
              <a:rPr lang="en-US" dirty="0">
                <a:solidFill>
                  <a:srgbClr val="91388C"/>
                </a:solidFill>
              </a:rPr>
              <a:t>this page</a:t>
            </a:r>
            <a:r>
              <a:rPr kumimoji="0" lang="en-US" b="1" i="0" u="none" strike="noStrike" kern="1200" cap="none" spc="0" normalizeH="0" baseline="0" noProof="0" dirty="0">
                <a:ln>
                  <a:noFill/>
                </a:ln>
                <a:solidFill>
                  <a:srgbClr val="91388C"/>
                </a:solidFill>
                <a:effectLst/>
                <a:uLnTx/>
                <a:uFillTx/>
                <a:latin typeface="Arial"/>
                <a:ea typeface="+mj-ea"/>
                <a:cs typeface="Arial"/>
              </a:rPr>
              <a:t>)</a:t>
            </a:r>
          </a:p>
        </p:txBody>
      </p:sp>
      <p:sp>
        <p:nvSpPr>
          <p:cNvPr id="21" name="Content Placeholder 6">
            <a:extLst>
              <a:ext uri="{FF2B5EF4-FFF2-40B4-BE49-F238E27FC236}">
                <a16:creationId xmlns:a16="http://schemas.microsoft.com/office/drawing/2014/main" id="{CF165386-6DA6-6F4F-97C3-29EC23618608}"/>
              </a:ext>
            </a:extLst>
          </p:cNvPr>
          <p:cNvSpPr txBox="1">
            <a:spLocks/>
          </p:cNvSpPr>
          <p:nvPr/>
        </p:nvSpPr>
        <p:spPr>
          <a:xfrm>
            <a:off x="589718" y="1765254"/>
            <a:ext cx="6340475" cy="328612"/>
          </a:xfrm>
          <a:prstGeom prst="rect">
            <a:avLst/>
          </a:prstGeom>
        </p:spPr>
        <p:txBody>
          <a:bodyPr vert="horz"/>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lumMod val="65000"/>
                  </a:schemeClr>
                </a:solidFill>
                <a:latin typeface="Arial" panose="020B0604020202020204" pitchFamily="34" charset="0"/>
                <a:ea typeface="+mn-ea"/>
                <a:cs typeface="Arial" panose="020B0604020202020204" pitchFamily="34" charset="0"/>
              </a:defRPr>
            </a:lvl1pPr>
            <a:lvl2pPr marL="342900" indent="0" algn="ctr" defTabSz="685800" rtl="0" eaLnBrk="1" latinLnBrk="0" hangingPunct="1">
              <a:lnSpc>
                <a:spcPct val="90000"/>
              </a:lnSpc>
              <a:spcBef>
                <a:spcPts val="375"/>
              </a:spcBef>
              <a:buFont typeface="Arial" panose="020B0604020202020204" pitchFamily="34" charset="0"/>
              <a:buNone/>
              <a:defRPr sz="1200" kern="1200">
                <a:solidFill>
                  <a:schemeClr val="bg1">
                    <a:lumMod val="65000"/>
                  </a:schemeClr>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100" kern="1200">
                <a:solidFill>
                  <a:schemeClr val="bg1">
                    <a:lumMod val="65000"/>
                  </a:schemeClr>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050" kern="1200">
                <a:solidFill>
                  <a:schemeClr val="bg1">
                    <a:lumMod val="65000"/>
                  </a:schemeClr>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050" kern="1200">
                <a:solidFill>
                  <a:schemeClr val="bg1">
                    <a:lumMod val="6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srgbClr val="262B61"/>
                </a:solidFill>
                <a:effectLst/>
                <a:uLnTx/>
                <a:uFillTx/>
                <a:latin typeface="Arial" panose="020B0604020202020204" pitchFamily="34" charset="0"/>
                <a:ea typeface="+mn-ea"/>
                <a:cs typeface="Arial" panose="020B0604020202020204" pitchFamily="34" charset="0"/>
              </a:rPr>
              <a:t>XXXX</a:t>
            </a:r>
          </a:p>
        </p:txBody>
      </p:sp>
      <p:sp>
        <p:nvSpPr>
          <p:cNvPr id="27" name="Content Placeholder 2">
            <a:extLst>
              <a:ext uri="{FF2B5EF4-FFF2-40B4-BE49-F238E27FC236}">
                <a16:creationId xmlns:a16="http://schemas.microsoft.com/office/drawing/2014/main" id="{AC912BEF-F66D-BC42-97E7-34917EEF70A1}"/>
              </a:ext>
            </a:extLst>
          </p:cNvPr>
          <p:cNvSpPr txBox="1">
            <a:spLocks/>
          </p:cNvSpPr>
          <p:nvPr/>
        </p:nvSpPr>
        <p:spPr>
          <a:xfrm>
            <a:off x="589716" y="3703070"/>
            <a:ext cx="5034105" cy="924046"/>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XXXXXX</a:t>
            </a: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Content Placeholder 3">
            <a:extLst>
              <a:ext uri="{FF2B5EF4-FFF2-40B4-BE49-F238E27FC236}">
                <a16:creationId xmlns:a16="http://schemas.microsoft.com/office/drawing/2014/main" id="{F962DBA8-C6FF-8F4B-8A4A-FD37B55D970B}"/>
              </a:ext>
            </a:extLst>
          </p:cNvPr>
          <p:cNvSpPr txBox="1">
            <a:spLocks/>
          </p:cNvSpPr>
          <p:nvPr/>
        </p:nvSpPr>
        <p:spPr>
          <a:xfrm>
            <a:off x="6326020" y="3694441"/>
            <a:ext cx="4712031" cy="932674"/>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r>
              <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XXXXXX</a:t>
            </a:r>
            <a:endParaRPr kumimoji="0" lang="en-AU" sz="800" b="1" i="1" u="none" strike="noStrike" kern="1200" cap="none" spc="0" normalizeH="0" baseline="0" noProof="0" dirty="0">
              <a:ln>
                <a:noFill/>
              </a:ln>
              <a:solidFill>
                <a:srgbClr val="005898"/>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300"/>
              </a:spcBef>
              <a:spcAft>
                <a:spcPts val="0"/>
              </a:spcAft>
              <a:buClrTx/>
              <a:buSzTx/>
              <a:buFont typeface="Arial" panose="020B0604020202020204" pitchFamily="34" charset="0"/>
              <a:buChar char="•"/>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 name="Content Placeholder 4">
            <a:extLst>
              <a:ext uri="{FF2B5EF4-FFF2-40B4-BE49-F238E27FC236}">
                <a16:creationId xmlns:a16="http://schemas.microsoft.com/office/drawing/2014/main" id="{0FF727A6-B339-E44E-9AD2-0122CF643A30}"/>
              </a:ext>
            </a:extLst>
          </p:cNvPr>
          <p:cNvSpPr txBox="1">
            <a:spLocks/>
          </p:cNvSpPr>
          <p:nvPr/>
        </p:nvSpPr>
        <p:spPr>
          <a:xfrm>
            <a:off x="6326020" y="2267006"/>
            <a:ext cx="4378880" cy="850501"/>
          </a:xfrm>
          <a:prstGeom prst="rect">
            <a:avLst/>
          </a:prstGeom>
        </p:spPr>
        <p:txBody>
          <a:bodyPr vert="horz"/>
          <a:lstStyle>
            <a:lvl1pPr marL="1714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00"/>
              </a:spcBef>
              <a:buFont typeface="Arial" panose="020B0604020202020204" pitchFamily="34" charset="0"/>
              <a:buChar char="•"/>
              <a:defRPr sz="9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00"/>
              </a:spcBef>
              <a:buFont typeface="Arial" panose="020B0604020202020204" pitchFamily="34" charset="0"/>
              <a:buChar char="•"/>
              <a:defRPr sz="8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defRPr/>
            </a:pPr>
            <a:r>
              <a:rPr lang="en-AU" sz="800" dirty="0">
                <a:solidFill>
                  <a:srgbClr val="000000"/>
                </a:solidFill>
              </a:rPr>
              <a:t>XXXXXX</a:t>
            </a:r>
            <a:endParaRPr kumimoji="0" lang="en-AU"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90000"/>
              </a:lnSpc>
              <a:spcBef>
                <a:spcPts val="300"/>
              </a:spcBef>
              <a:spcAft>
                <a:spcPts val="0"/>
              </a:spcAft>
              <a:buClrTx/>
              <a:buSzTx/>
              <a:buFont typeface="Arial" panose="020B0604020202020204" pitchFamily="34" charset="0"/>
              <a:buNone/>
              <a:tabLst/>
              <a:defRPr/>
            </a:pPr>
            <a:endPar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 name="Content Placeholder 7">
            <a:extLst>
              <a:ext uri="{FF2B5EF4-FFF2-40B4-BE49-F238E27FC236}">
                <a16:creationId xmlns:a16="http://schemas.microsoft.com/office/drawing/2014/main" id="{10C0CE6B-1349-0848-BFFF-29EA55D19627}"/>
              </a:ext>
            </a:extLst>
          </p:cNvPr>
          <p:cNvSpPr txBox="1">
            <a:spLocks/>
          </p:cNvSpPr>
          <p:nvPr/>
        </p:nvSpPr>
        <p:spPr>
          <a:xfrm>
            <a:off x="589717" y="2070800"/>
            <a:ext cx="9976999" cy="148893"/>
          </a:xfrm>
          <a:prstGeom prst="rect">
            <a:avLst/>
          </a:prstGeom>
          <a:solidFill>
            <a:srgbClr val="91388C"/>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13" name="Content Placeholder 7">
            <a:extLst>
              <a:ext uri="{FF2B5EF4-FFF2-40B4-BE49-F238E27FC236}">
                <a16:creationId xmlns:a16="http://schemas.microsoft.com/office/drawing/2014/main" id="{4624BB47-DF6C-1948-A305-307BF3B14782}"/>
              </a:ext>
            </a:extLst>
          </p:cNvPr>
          <p:cNvSpPr txBox="1">
            <a:spLocks/>
          </p:cNvSpPr>
          <p:nvPr/>
        </p:nvSpPr>
        <p:spPr>
          <a:xfrm>
            <a:off x="589718" y="3490249"/>
            <a:ext cx="5034106" cy="148893"/>
          </a:xfrm>
          <a:prstGeom prst="rect">
            <a:avLst/>
          </a:prstGeom>
          <a:solidFill>
            <a:srgbClr val="262B61"/>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14" name="Content Placeholder 7">
            <a:extLst>
              <a:ext uri="{FF2B5EF4-FFF2-40B4-BE49-F238E27FC236}">
                <a16:creationId xmlns:a16="http://schemas.microsoft.com/office/drawing/2014/main" id="{527D0C3F-97FD-CF45-8C65-2C04F3D06F2D}"/>
              </a:ext>
            </a:extLst>
          </p:cNvPr>
          <p:cNvSpPr txBox="1">
            <a:spLocks/>
          </p:cNvSpPr>
          <p:nvPr/>
        </p:nvSpPr>
        <p:spPr>
          <a:xfrm>
            <a:off x="6326021" y="3490249"/>
            <a:ext cx="4240696" cy="148893"/>
          </a:xfrm>
          <a:prstGeom prst="rect">
            <a:avLst/>
          </a:prstGeom>
          <a:solidFill>
            <a:srgbClr val="262B61"/>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
        <p:nvSpPr>
          <p:cNvPr id="15" name="Content Placeholder 7">
            <a:extLst>
              <a:ext uri="{FF2B5EF4-FFF2-40B4-BE49-F238E27FC236}">
                <a16:creationId xmlns:a16="http://schemas.microsoft.com/office/drawing/2014/main" id="{178FB780-B612-254A-98E0-550A1F53CC3A}"/>
              </a:ext>
            </a:extLst>
          </p:cNvPr>
          <p:cNvSpPr txBox="1">
            <a:spLocks/>
          </p:cNvSpPr>
          <p:nvPr/>
        </p:nvSpPr>
        <p:spPr>
          <a:xfrm>
            <a:off x="635321" y="4682414"/>
            <a:ext cx="9976999" cy="148893"/>
          </a:xfrm>
          <a:prstGeom prst="rect">
            <a:avLst/>
          </a:prstGeom>
          <a:solidFill>
            <a:srgbClr val="91388C"/>
          </a:solidFill>
        </p:spPr>
        <p:txBody>
          <a:bodyPr vert="horz" tIns="0" bIns="0" anchor="ctr" anchorCtr="0"/>
          <a:lstStyle>
            <a:lvl1pPr marL="0" indent="0" algn="l" defTabSz="685800" rtl="0" eaLnBrk="1" latinLnBrk="0" hangingPunct="1">
              <a:lnSpc>
                <a:spcPct val="90000"/>
              </a:lnSpc>
              <a:spcBef>
                <a:spcPts val="750"/>
              </a:spcBef>
              <a:buFont typeface="Arial" panose="020B0604020202020204" pitchFamily="34" charset="0"/>
              <a:buNone/>
              <a:defRPr sz="1000" b="1" kern="1200">
                <a:solidFill>
                  <a:schemeClr val="bg1"/>
                </a:solidFill>
                <a:latin typeface="Arial"/>
                <a:ea typeface="+mn-ea"/>
                <a:cs typeface="Arial"/>
              </a:defRPr>
            </a:lvl1pPr>
            <a:lvl2pPr marL="5143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2pPr>
            <a:lvl3pPr marL="8572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3pPr>
            <a:lvl4pPr marL="12001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4pPr>
            <a:lvl5pPr marL="1543050" indent="-171450" algn="l" defTabSz="685800" rtl="0" eaLnBrk="1" latinLnBrk="0" hangingPunct="1">
              <a:lnSpc>
                <a:spcPct val="90000"/>
              </a:lnSpc>
              <a:spcBef>
                <a:spcPts val="375"/>
              </a:spcBef>
              <a:buFont typeface="Arial" panose="020B0604020202020204" pitchFamily="34" charset="0"/>
              <a:buChar char="•"/>
              <a:defRPr sz="1100" b="1" kern="1200">
                <a:solidFill>
                  <a:schemeClr val="bg1"/>
                </a:solidFill>
                <a:latin typeface="Arial"/>
                <a:ea typeface="+mn-ea"/>
                <a:cs typeface="Aria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FFFFFF"/>
                </a:solidFill>
                <a:effectLst/>
                <a:uLnTx/>
                <a:uFillTx/>
                <a:latin typeface="Arial"/>
                <a:ea typeface="+mn-ea"/>
                <a:cs typeface="Arial"/>
              </a:rPr>
              <a:t>Heading</a:t>
            </a:r>
          </a:p>
        </p:txBody>
      </p:sp>
    </p:spTree>
    <p:extLst>
      <p:ext uri="{BB962C8B-B14F-4D97-AF65-F5344CB8AC3E}">
        <p14:creationId xmlns:p14="http://schemas.microsoft.com/office/powerpoint/2010/main" val="1605313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29c146f-ca64-45cf-b82c-af0b7bc1ff21" xsi:nil="true"/>
    <lcf76f155ced4ddcb4097134ff3c332f xmlns="4b8de850-2ddb-4a38-b1a8-cad8555fb9f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2454780F992A4C8096E6D2C94D0B4A" ma:contentTypeVersion="16" ma:contentTypeDescription="Create a new document." ma:contentTypeScope="" ma:versionID="6f8a13fe636ec4f1d1448d4fe01beaf1">
  <xsd:schema xmlns:xsd="http://www.w3.org/2001/XMLSchema" xmlns:xs="http://www.w3.org/2001/XMLSchema" xmlns:p="http://schemas.microsoft.com/office/2006/metadata/properties" xmlns:ns2="4b8de850-2ddb-4a38-b1a8-cad8555fb9fe" xmlns:ns3="f29c146f-ca64-45cf-b82c-af0b7bc1ff21" targetNamespace="http://schemas.microsoft.com/office/2006/metadata/properties" ma:root="true" ma:fieldsID="412fa1c96adf189f6fc9e5b9372860a8" ns2:_="" ns3:_="">
    <xsd:import namespace="4b8de850-2ddb-4a38-b1a8-cad8555fb9fe"/>
    <xsd:import namespace="f29c146f-ca64-45cf-b82c-af0b7bc1ff2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8de850-2ddb-4a38-b1a8-cad8555fb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06aaa40-c663-4506-a8f2-94edda6b6de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29c146f-ca64-45cf-b82c-af0b7bc1ff2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63b81fe-12f5-4a53-b85e-b7264c2b6407}" ma:internalName="TaxCatchAll" ma:showField="CatchAllData" ma:web="f29c146f-ca64-45cf-b82c-af0b7bc1ff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3B264D-EF54-40E5-8F31-84AB8C03C7E3}">
  <ds:schemaRefs>
    <ds:schemaRef ds:uri="http://schemas.microsoft.com/office/2006/metadata/properties"/>
    <ds:schemaRef ds:uri="http://schemas.microsoft.com/office/infopath/2007/PartnerControls"/>
    <ds:schemaRef ds:uri="f29c146f-ca64-45cf-b82c-af0b7bc1ff21"/>
    <ds:schemaRef ds:uri="4b8de850-2ddb-4a38-b1a8-cad8555fb9fe"/>
  </ds:schemaRefs>
</ds:datastoreItem>
</file>

<file path=customXml/itemProps2.xml><?xml version="1.0" encoding="utf-8"?>
<ds:datastoreItem xmlns:ds="http://schemas.openxmlformats.org/officeDocument/2006/customXml" ds:itemID="{25824E82-822B-481D-8888-2698E31A2A43}">
  <ds:schemaRefs>
    <ds:schemaRef ds:uri="http://schemas.microsoft.com/sharepoint/v3/contenttype/forms"/>
  </ds:schemaRefs>
</ds:datastoreItem>
</file>

<file path=customXml/itemProps3.xml><?xml version="1.0" encoding="utf-8"?>
<ds:datastoreItem xmlns:ds="http://schemas.openxmlformats.org/officeDocument/2006/customXml" ds:itemID="{F7B05A8A-51A1-4F01-9F87-DA29D8DFBE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8de850-2ddb-4a38-b1a8-cad8555fb9fe"/>
    <ds:schemaRef ds:uri="f29c146f-ca64-45cf-b82c-af0b7bc1ff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164</TotalTime>
  <Words>253</Words>
  <Application>Microsoft Office PowerPoint</Application>
  <PresentationFormat>Widescreen</PresentationFormat>
  <Paragraphs>33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Erceg</dc:creator>
  <cp:lastModifiedBy>Judy Kingston</cp:lastModifiedBy>
  <cp:revision>14</cp:revision>
  <dcterms:created xsi:type="dcterms:W3CDTF">2021-02-10T22:27:22Z</dcterms:created>
  <dcterms:modified xsi:type="dcterms:W3CDTF">2022-09-14T01:22:12Z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0x0101001C2454780F992A4C8096E6D2C94D0B4A</vt:lpwstr>
  </property>
  <property fmtid="{D5CDD505-2E9C-101B-9397-08002B2CF9AE}" pid="3" name="MediaServiceImageTags">
    <vt:lpwstr/>
  </property>
</Properties>
</file>